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8E570-71D0-40FF-AD6C-E0E597925FEC}" v="325" dt="2024-12-04T13:44:00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t9943@naver.com" userId="027a4befe4a0c91b" providerId="LiveId" clId="{F198E570-71D0-40FF-AD6C-E0E597925FEC}"/>
    <pc:docChg chg="undo custSel modSld">
      <pc:chgData name="ct9943@naver.com" userId="027a4befe4a0c91b" providerId="LiveId" clId="{F198E570-71D0-40FF-AD6C-E0E597925FEC}" dt="2024-12-04T13:44:13.314" v="2315" actId="20577"/>
      <pc:docMkLst>
        <pc:docMk/>
      </pc:docMkLst>
      <pc:sldChg chg="addSp delSp modSp mod">
        <pc:chgData name="ct9943@naver.com" userId="027a4befe4a0c91b" providerId="LiveId" clId="{F198E570-71D0-40FF-AD6C-E0E597925FEC}" dt="2024-12-04T12:59:30.300" v="213" actId="1076"/>
        <pc:sldMkLst>
          <pc:docMk/>
          <pc:sldMk cId="4259476177" sldId="257"/>
        </pc:sldMkLst>
        <pc:spChg chg="mod">
          <ac:chgData name="ct9943@naver.com" userId="027a4befe4a0c91b" providerId="LiveId" clId="{F198E570-71D0-40FF-AD6C-E0E597925FEC}" dt="2024-12-04T12:52:33.456" v="6" actId="20577"/>
          <ac:spMkLst>
            <pc:docMk/>
            <pc:sldMk cId="4259476177" sldId="257"/>
            <ac:spMk id="2" creationId="{1E55CDF2-ADCA-A563-8503-395BE28C329C}"/>
          </ac:spMkLst>
        </pc:spChg>
        <pc:spChg chg="del">
          <ac:chgData name="ct9943@naver.com" userId="027a4befe4a0c91b" providerId="LiveId" clId="{F198E570-71D0-40FF-AD6C-E0E597925FEC}" dt="2024-12-04T12:52:36.273" v="7" actId="478"/>
          <ac:spMkLst>
            <pc:docMk/>
            <pc:sldMk cId="4259476177" sldId="257"/>
            <ac:spMk id="3" creationId="{64011FAC-0D1B-5CD8-FEA8-C10AD64CDBC4}"/>
          </ac:spMkLst>
        </pc:spChg>
        <pc:spChg chg="add mod">
          <ac:chgData name="ct9943@naver.com" userId="027a4befe4a0c91b" providerId="LiveId" clId="{F198E570-71D0-40FF-AD6C-E0E597925FEC}" dt="2024-12-04T12:56:34.160" v="68" actId="14100"/>
          <ac:spMkLst>
            <pc:docMk/>
            <pc:sldMk cId="4259476177" sldId="257"/>
            <ac:spMk id="5" creationId="{ED4ED00E-E72B-5135-D668-D4419BC2DD5C}"/>
          </ac:spMkLst>
        </pc:spChg>
        <pc:spChg chg="add del">
          <ac:chgData name="ct9943@naver.com" userId="027a4befe4a0c91b" providerId="LiveId" clId="{F198E570-71D0-40FF-AD6C-E0E597925FEC}" dt="2024-12-04T12:53:42.159" v="13" actId="478"/>
          <ac:spMkLst>
            <pc:docMk/>
            <pc:sldMk cId="4259476177" sldId="257"/>
            <ac:spMk id="6" creationId="{6D466046-5274-8417-F3D5-2E27679DEBD9}"/>
          </ac:spMkLst>
        </pc:spChg>
        <pc:spChg chg="add del">
          <ac:chgData name="ct9943@naver.com" userId="027a4befe4a0c91b" providerId="LiveId" clId="{F198E570-71D0-40FF-AD6C-E0E597925FEC}" dt="2024-12-04T12:53:52.002" v="15" actId="478"/>
          <ac:spMkLst>
            <pc:docMk/>
            <pc:sldMk cId="4259476177" sldId="257"/>
            <ac:spMk id="7" creationId="{2D2D7BCB-BF90-FD49-15A3-F0D4C3E26B07}"/>
          </ac:spMkLst>
        </pc:spChg>
        <pc:spChg chg="add mod">
          <ac:chgData name="ct9943@naver.com" userId="027a4befe4a0c91b" providerId="LiveId" clId="{F198E570-71D0-40FF-AD6C-E0E597925FEC}" dt="2024-12-04T12:56:43.401" v="71" actId="255"/>
          <ac:spMkLst>
            <pc:docMk/>
            <pc:sldMk cId="4259476177" sldId="257"/>
            <ac:spMk id="8" creationId="{A73C17B8-B326-6CDD-774C-EB04F1E682B8}"/>
          </ac:spMkLst>
        </pc:spChg>
        <pc:spChg chg="add mod">
          <ac:chgData name="ct9943@naver.com" userId="027a4befe4a0c91b" providerId="LiveId" clId="{F198E570-71D0-40FF-AD6C-E0E597925FEC}" dt="2024-12-04T12:56:20.423" v="65" actId="1076"/>
          <ac:spMkLst>
            <pc:docMk/>
            <pc:sldMk cId="4259476177" sldId="257"/>
            <ac:spMk id="9" creationId="{8249A05D-5266-C9A1-F2F4-DC4EDBF38C3B}"/>
          </ac:spMkLst>
        </pc:spChg>
        <pc:spChg chg="add mod">
          <ac:chgData name="ct9943@naver.com" userId="027a4befe4a0c91b" providerId="LiveId" clId="{F198E570-71D0-40FF-AD6C-E0E597925FEC}" dt="2024-12-04T12:57:27.067" v="82" actId="1076"/>
          <ac:spMkLst>
            <pc:docMk/>
            <pc:sldMk cId="4259476177" sldId="257"/>
            <ac:spMk id="10" creationId="{42020A42-2F0F-2365-A069-7583660DC3A5}"/>
          </ac:spMkLst>
        </pc:spChg>
        <pc:spChg chg="add mod">
          <ac:chgData name="ct9943@naver.com" userId="027a4befe4a0c91b" providerId="LiveId" clId="{F198E570-71D0-40FF-AD6C-E0E597925FEC}" dt="2024-12-04T12:57:58.434" v="189" actId="20577"/>
          <ac:spMkLst>
            <pc:docMk/>
            <pc:sldMk cId="4259476177" sldId="257"/>
            <ac:spMk id="11" creationId="{9FE5EB66-BBE0-4E46-5DFF-1A2FA94F7340}"/>
          </ac:spMkLst>
        </pc:spChg>
        <pc:spChg chg="add mod">
          <ac:chgData name="ct9943@naver.com" userId="027a4befe4a0c91b" providerId="LiveId" clId="{F198E570-71D0-40FF-AD6C-E0E597925FEC}" dt="2024-12-04T12:57:33.186" v="106" actId="20577"/>
          <ac:spMkLst>
            <pc:docMk/>
            <pc:sldMk cId="4259476177" sldId="257"/>
            <ac:spMk id="12" creationId="{712155A9-82D6-2D73-A9D0-F0AB1727E685}"/>
          </ac:spMkLst>
        </pc:spChg>
        <pc:spChg chg="add mod">
          <ac:chgData name="ct9943@naver.com" userId="027a4befe4a0c91b" providerId="LiveId" clId="{F198E570-71D0-40FF-AD6C-E0E597925FEC}" dt="2024-12-04T12:57:19.604" v="81" actId="1076"/>
          <ac:spMkLst>
            <pc:docMk/>
            <pc:sldMk cId="4259476177" sldId="257"/>
            <ac:spMk id="13" creationId="{72561381-C5BA-DC64-6BC2-F8D0FD312113}"/>
          </ac:spMkLst>
        </pc:spChg>
        <pc:spChg chg="add mod">
          <ac:chgData name="ct9943@naver.com" userId="027a4befe4a0c91b" providerId="LiveId" clId="{F198E570-71D0-40FF-AD6C-E0E597925FEC}" dt="2024-12-04T12:58:01.421" v="193" actId="20577"/>
          <ac:spMkLst>
            <pc:docMk/>
            <pc:sldMk cId="4259476177" sldId="257"/>
            <ac:spMk id="14" creationId="{EE635049-670F-8E5A-35F3-15B7ECF9E7D7}"/>
          </ac:spMkLst>
        </pc:spChg>
        <pc:spChg chg="add mod">
          <ac:chgData name="ct9943@naver.com" userId="027a4befe4a0c91b" providerId="LiveId" clId="{F198E570-71D0-40FF-AD6C-E0E597925FEC}" dt="2024-12-04T12:57:40.738" v="141" actId="20577"/>
          <ac:spMkLst>
            <pc:docMk/>
            <pc:sldMk cId="4259476177" sldId="257"/>
            <ac:spMk id="15" creationId="{C6579C02-082C-74D6-F238-2201BF1B6D76}"/>
          </ac:spMkLst>
        </pc:spChg>
        <pc:spChg chg="add mod">
          <ac:chgData name="ct9943@naver.com" userId="027a4befe4a0c91b" providerId="LiveId" clId="{F198E570-71D0-40FF-AD6C-E0E597925FEC}" dt="2024-12-04T12:57:11.378" v="80" actId="1076"/>
          <ac:spMkLst>
            <pc:docMk/>
            <pc:sldMk cId="4259476177" sldId="257"/>
            <ac:spMk id="16" creationId="{9DC6CA70-6049-7B9B-D75F-175988E68355}"/>
          </ac:spMkLst>
        </pc:spChg>
        <pc:spChg chg="add mod">
          <ac:chgData name="ct9943@naver.com" userId="027a4befe4a0c91b" providerId="LiveId" clId="{F198E570-71D0-40FF-AD6C-E0E597925FEC}" dt="2024-12-04T12:58:03.309" v="194" actId="20577"/>
          <ac:spMkLst>
            <pc:docMk/>
            <pc:sldMk cId="4259476177" sldId="257"/>
            <ac:spMk id="17" creationId="{8ABFD21A-1686-C8B2-13EE-4E196014D0B0}"/>
          </ac:spMkLst>
        </pc:spChg>
        <pc:spChg chg="add mod">
          <ac:chgData name="ct9943@naver.com" userId="027a4befe4a0c91b" providerId="LiveId" clId="{F198E570-71D0-40FF-AD6C-E0E597925FEC}" dt="2024-12-04T12:57:49.101" v="187" actId="20577"/>
          <ac:spMkLst>
            <pc:docMk/>
            <pc:sldMk cId="4259476177" sldId="257"/>
            <ac:spMk id="18" creationId="{CDCE8ABF-4D57-B70B-E5F2-33B1AB49E01B}"/>
          </ac:spMkLst>
        </pc:spChg>
        <pc:picChg chg="add del mod modCrop">
          <ac:chgData name="ct9943@naver.com" userId="027a4befe4a0c91b" providerId="LiveId" clId="{F198E570-71D0-40FF-AD6C-E0E597925FEC}" dt="2024-12-04T12:58:54.193" v="206" actId="478"/>
          <ac:picMkLst>
            <pc:docMk/>
            <pc:sldMk cId="4259476177" sldId="257"/>
            <ac:picMk id="20" creationId="{97A2689C-A3EC-4F89-61CB-941FD102E83A}"/>
          </ac:picMkLst>
        </pc:picChg>
        <pc:picChg chg="add mod modCrop">
          <ac:chgData name="ct9943@naver.com" userId="027a4befe4a0c91b" providerId="LiveId" clId="{F198E570-71D0-40FF-AD6C-E0E597925FEC}" dt="2024-12-04T12:59:30.300" v="213" actId="1076"/>
          <ac:picMkLst>
            <pc:docMk/>
            <pc:sldMk cId="4259476177" sldId="257"/>
            <ac:picMk id="22" creationId="{ED5504B1-2142-5312-2D3A-4CCC33ACE8C3}"/>
          </ac:picMkLst>
        </pc:picChg>
      </pc:sldChg>
      <pc:sldChg chg="addSp modSp mod modAnim">
        <pc:chgData name="ct9943@naver.com" userId="027a4befe4a0c91b" providerId="LiveId" clId="{F198E570-71D0-40FF-AD6C-E0E597925FEC}" dt="2024-12-04T13:40:27.015" v="2290"/>
        <pc:sldMkLst>
          <pc:docMk/>
          <pc:sldMk cId="1135675417" sldId="258"/>
        </pc:sldMkLst>
        <pc:spChg chg="mod">
          <ac:chgData name="ct9943@naver.com" userId="027a4befe4a0c91b" providerId="LiveId" clId="{F198E570-71D0-40FF-AD6C-E0E597925FEC}" dt="2024-12-04T12:59:46.299" v="264" actId="20577"/>
          <ac:spMkLst>
            <pc:docMk/>
            <pc:sldMk cId="1135675417" sldId="258"/>
            <ac:spMk id="2" creationId="{BFDC9B03-6603-75C7-33DE-47459AF2B1AB}"/>
          </ac:spMkLst>
        </pc:spChg>
        <pc:spChg chg="mod">
          <ac:chgData name="ct9943@naver.com" userId="027a4befe4a0c91b" providerId="LiveId" clId="{F198E570-71D0-40FF-AD6C-E0E597925FEC}" dt="2024-12-04T13:04:06.850" v="784" actId="1076"/>
          <ac:spMkLst>
            <pc:docMk/>
            <pc:sldMk cId="1135675417" sldId="258"/>
            <ac:spMk id="3" creationId="{FC1769E3-0B49-887E-1857-6B653FEFFCFF}"/>
          </ac:spMkLst>
        </pc:spChg>
        <pc:spChg chg="add mod">
          <ac:chgData name="ct9943@naver.com" userId="027a4befe4a0c91b" providerId="LiveId" clId="{F198E570-71D0-40FF-AD6C-E0E597925FEC}" dt="2024-12-04T13:40:27.015" v="2290"/>
          <ac:spMkLst>
            <pc:docMk/>
            <pc:sldMk cId="1135675417" sldId="258"/>
            <ac:spMk id="5" creationId="{5EF4601A-E5FF-127F-3284-1D6DD49A8ECE}"/>
          </ac:spMkLst>
        </pc:spChg>
        <pc:picChg chg="add mod">
          <ac:chgData name="ct9943@naver.com" userId="027a4befe4a0c91b" providerId="LiveId" clId="{F198E570-71D0-40FF-AD6C-E0E597925FEC}" dt="2024-12-04T13:04:18.484" v="787" actId="14100"/>
          <ac:picMkLst>
            <pc:docMk/>
            <pc:sldMk cId="1135675417" sldId="258"/>
            <ac:picMk id="6" creationId="{4B1CE453-404F-B639-014B-70B52C10FCFE}"/>
          </ac:picMkLst>
        </pc:picChg>
      </pc:sldChg>
      <pc:sldChg chg="addSp delSp modSp mod">
        <pc:chgData name="ct9943@naver.com" userId="027a4befe4a0c91b" providerId="LiveId" clId="{F198E570-71D0-40FF-AD6C-E0E597925FEC}" dt="2024-12-04T13:41:20.876" v="2291" actId="20577"/>
        <pc:sldMkLst>
          <pc:docMk/>
          <pc:sldMk cId="4158882045" sldId="259"/>
        </pc:sldMkLst>
        <pc:spChg chg="mod">
          <ac:chgData name="ct9943@naver.com" userId="027a4befe4a0c91b" providerId="LiveId" clId="{F198E570-71D0-40FF-AD6C-E0E597925FEC}" dt="2024-12-04T13:04:37.513" v="816" actId="20577"/>
          <ac:spMkLst>
            <pc:docMk/>
            <pc:sldMk cId="4158882045" sldId="259"/>
            <ac:spMk id="2" creationId="{083E02A9-BA2C-7BA3-60DE-F70ADD2F8E7E}"/>
          </ac:spMkLst>
        </pc:spChg>
        <pc:spChg chg="add del">
          <ac:chgData name="ct9943@naver.com" userId="027a4befe4a0c91b" providerId="LiveId" clId="{F198E570-71D0-40FF-AD6C-E0E597925FEC}" dt="2024-12-04T13:04:50.797" v="819" actId="3680"/>
          <ac:spMkLst>
            <pc:docMk/>
            <pc:sldMk cId="4158882045" sldId="259"/>
            <ac:spMk id="3" creationId="{D9E7B20B-41E1-D43E-1B66-573281D3F9E1}"/>
          </ac:spMkLst>
        </pc:spChg>
        <pc:spChg chg="add mod">
          <ac:chgData name="ct9943@naver.com" userId="027a4befe4a0c91b" providerId="LiveId" clId="{F198E570-71D0-40FF-AD6C-E0E597925FEC}" dt="2024-12-04T13:09:38.172" v="1348" actId="207"/>
          <ac:spMkLst>
            <pc:docMk/>
            <pc:sldMk cId="4158882045" sldId="259"/>
            <ac:spMk id="7" creationId="{43A87910-9164-8FA3-CF74-826521273691}"/>
          </ac:spMkLst>
        </pc:spChg>
        <pc:spChg chg="add mod">
          <ac:chgData name="ct9943@naver.com" userId="027a4befe4a0c91b" providerId="LiveId" clId="{F198E570-71D0-40FF-AD6C-E0E597925FEC}" dt="2024-12-04T13:09:39.930" v="1349" actId="207"/>
          <ac:spMkLst>
            <pc:docMk/>
            <pc:sldMk cId="4158882045" sldId="259"/>
            <ac:spMk id="8" creationId="{49C69959-8CB8-227C-B9FD-64F1A05340B4}"/>
          </ac:spMkLst>
        </pc:spChg>
        <pc:spChg chg="add mod">
          <ac:chgData name="ct9943@naver.com" userId="027a4befe4a0c91b" providerId="LiveId" clId="{F198E570-71D0-40FF-AD6C-E0E597925FEC}" dt="2024-12-04T13:10:06.701" v="1353" actId="14100"/>
          <ac:spMkLst>
            <pc:docMk/>
            <pc:sldMk cId="4158882045" sldId="259"/>
            <ac:spMk id="9" creationId="{9147AB70-8E6A-7C0A-7256-52656B4EDCD3}"/>
          </ac:spMkLst>
        </pc:spChg>
        <pc:spChg chg="add mod">
          <ac:chgData name="ct9943@naver.com" userId="027a4befe4a0c91b" providerId="LiveId" clId="{F198E570-71D0-40FF-AD6C-E0E597925FEC}" dt="2024-12-04T13:10:39.409" v="1381" actId="207"/>
          <ac:spMkLst>
            <pc:docMk/>
            <pc:sldMk cId="4158882045" sldId="259"/>
            <ac:spMk id="10" creationId="{C8565166-2206-FEF2-B5C1-BC63EEF814A7}"/>
          </ac:spMkLst>
        </pc:spChg>
        <pc:spChg chg="add mod">
          <ac:chgData name="ct9943@naver.com" userId="027a4befe4a0c91b" providerId="LiveId" clId="{F198E570-71D0-40FF-AD6C-E0E597925FEC}" dt="2024-12-04T13:10:49.137" v="1384" actId="14100"/>
          <ac:spMkLst>
            <pc:docMk/>
            <pc:sldMk cId="4158882045" sldId="259"/>
            <ac:spMk id="11" creationId="{D9C66C79-F3BA-B8FB-FAF6-ED150C96A771}"/>
          </ac:spMkLst>
        </pc:spChg>
        <pc:spChg chg="add mod">
          <ac:chgData name="ct9943@naver.com" userId="027a4befe4a0c91b" providerId="LiveId" clId="{F198E570-71D0-40FF-AD6C-E0E597925FEC}" dt="2024-12-04T13:10:55.617" v="1401" actId="20577"/>
          <ac:spMkLst>
            <pc:docMk/>
            <pc:sldMk cId="4158882045" sldId="259"/>
            <ac:spMk id="12" creationId="{33188B55-0C09-D489-855E-BDD569C4D227}"/>
          </ac:spMkLst>
        </pc:spChg>
        <pc:graphicFrameChg chg="add del mod ord modGraphic">
          <ac:chgData name="ct9943@naver.com" userId="027a4befe4a0c91b" providerId="LiveId" clId="{F198E570-71D0-40FF-AD6C-E0E597925FEC}" dt="2024-12-04T13:04:46.412" v="818" actId="3680"/>
          <ac:graphicFrameMkLst>
            <pc:docMk/>
            <pc:sldMk cId="4158882045" sldId="259"/>
            <ac:graphicFrameMk id="5" creationId="{743B88BD-2282-C613-DF2B-9BC05C670DE8}"/>
          </ac:graphicFrameMkLst>
        </pc:graphicFrameChg>
        <pc:graphicFrameChg chg="add mod ord modGraphic">
          <ac:chgData name="ct9943@naver.com" userId="027a4befe4a0c91b" providerId="LiveId" clId="{F198E570-71D0-40FF-AD6C-E0E597925FEC}" dt="2024-12-04T13:41:20.876" v="2291" actId="20577"/>
          <ac:graphicFrameMkLst>
            <pc:docMk/>
            <pc:sldMk cId="4158882045" sldId="259"/>
            <ac:graphicFrameMk id="6" creationId="{2A5449D0-95B9-7F1D-9A4B-B40E175869FC}"/>
          </ac:graphicFrameMkLst>
        </pc:graphicFrameChg>
      </pc:sldChg>
      <pc:sldChg chg="addSp delSp modSp mod">
        <pc:chgData name="ct9943@naver.com" userId="027a4befe4a0c91b" providerId="LiveId" clId="{F198E570-71D0-40FF-AD6C-E0E597925FEC}" dt="2024-12-04T13:41:58.855" v="2292" actId="255"/>
        <pc:sldMkLst>
          <pc:docMk/>
          <pc:sldMk cId="3673397667" sldId="260"/>
        </pc:sldMkLst>
        <pc:spChg chg="mod">
          <ac:chgData name="ct9943@naver.com" userId="027a4befe4a0c91b" providerId="LiveId" clId="{F198E570-71D0-40FF-AD6C-E0E597925FEC}" dt="2024-12-04T13:11:19.627" v="1455" actId="20577"/>
          <ac:spMkLst>
            <pc:docMk/>
            <pc:sldMk cId="3673397667" sldId="260"/>
            <ac:spMk id="2" creationId="{6121D2B5-BDD1-F5DC-91D8-676F6F0D745B}"/>
          </ac:spMkLst>
        </pc:spChg>
        <pc:spChg chg="del">
          <ac:chgData name="ct9943@naver.com" userId="027a4befe4a0c91b" providerId="LiveId" clId="{F198E570-71D0-40FF-AD6C-E0E597925FEC}" dt="2024-12-04T13:11:27.055" v="1457" actId="1957"/>
          <ac:spMkLst>
            <pc:docMk/>
            <pc:sldMk cId="3673397667" sldId="260"/>
            <ac:spMk id="3" creationId="{6B2DC95A-07B1-6E90-68F1-96CD44305A27}"/>
          </ac:spMkLst>
        </pc:spChg>
        <pc:spChg chg="add mod">
          <ac:chgData name="ct9943@naver.com" userId="027a4befe4a0c91b" providerId="LiveId" clId="{F198E570-71D0-40FF-AD6C-E0E597925FEC}" dt="2024-12-04T13:17:07.701" v="1591" actId="2711"/>
          <ac:spMkLst>
            <pc:docMk/>
            <pc:sldMk cId="3673397667" sldId="260"/>
            <ac:spMk id="9" creationId="{2C4EACDC-612E-E90D-FCE2-4EAF2B63B5C9}"/>
          </ac:spMkLst>
        </pc:spChg>
        <pc:graphicFrameChg chg="add mod">
          <ac:chgData name="ct9943@naver.com" userId="027a4befe4a0c91b" providerId="LiveId" clId="{F198E570-71D0-40FF-AD6C-E0E597925FEC}" dt="2024-12-04T13:41:58.855" v="2292" actId="255"/>
          <ac:graphicFrameMkLst>
            <pc:docMk/>
            <pc:sldMk cId="3673397667" sldId="260"/>
            <ac:graphicFrameMk id="8" creationId="{F029884B-59B1-F8D8-A173-F3A788B88CA3}"/>
          </ac:graphicFrameMkLst>
        </pc:graphicFrameChg>
      </pc:sldChg>
      <pc:sldChg chg="addSp delSp modSp mod modAnim">
        <pc:chgData name="ct9943@naver.com" userId="027a4befe4a0c91b" providerId="LiveId" clId="{F198E570-71D0-40FF-AD6C-E0E597925FEC}" dt="2024-12-04T13:44:13.314" v="2315" actId="20577"/>
        <pc:sldMkLst>
          <pc:docMk/>
          <pc:sldMk cId="3955046490" sldId="261"/>
        </pc:sldMkLst>
        <pc:spChg chg="mod">
          <ac:chgData name="ct9943@naver.com" userId="027a4befe4a0c91b" providerId="LiveId" clId="{F198E570-71D0-40FF-AD6C-E0E597925FEC}" dt="2024-12-04T13:17:36.669" v="1623" actId="20577"/>
          <ac:spMkLst>
            <pc:docMk/>
            <pc:sldMk cId="3955046490" sldId="261"/>
            <ac:spMk id="2" creationId="{E9A5176F-FF7B-CFB0-30ED-CD106AFA1ED8}"/>
          </ac:spMkLst>
        </pc:spChg>
        <pc:spChg chg="del">
          <ac:chgData name="ct9943@naver.com" userId="027a4befe4a0c91b" providerId="LiveId" clId="{F198E570-71D0-40FF-AD6C-E0E597925FEC}" dt="2024-12-04T13:17:37.319" v="1624" actId="478"/>
          <ac:spMkLst>
            <pc:docMk/>
            <pc:sldMk cId="3955046490" sldId="261"/>
            <ac:spMk id="3" creationId="{78C4BC53-435F-00D8-E9BD-409D0CA9BEC0}"/>
          </ac:spMkLst>
        </pc:spChg>
        <pc:spChg chg="add mod topLvl">
          <ac:chgData name="ct9943@naver.com" userId="027a4befe4a0c91b" providerId="LiveId" clId="{F198E570-71D0-40FF-AD6C-E0E597925FEC}" dt="2024-12-04T13:38:43.422" v="2277" actId="164"/>
          <ac:spMkLst>
            <pc:docMk/>
            <pc:sldMk cId="3955046490" sldId="261"/>
            <ac:spMk id="5" creationId="{C9D68CB7-0D85-01DB-63AF-6A2DA90FF110}"/>
          </ac:spMkLst>
        </pc:spChg>
        <pc:spChg chg="add mod">
          <ac:chgData name="ct9943@naver.com" userId="027a4befe4a0c91b" providerId="LiveId" clId="{F198E570-71D0-40FF-AD6C-E0E597925FEC}" dt="2024-12-04T13:38:04.105" v="2275" actId="164"/>
          <ac:spMkLst>
            <pc:docMk/>
            <pc:sldMk cId="3955046490" sldId="261"/>
            <ac:spMk id="6" creationId="{AB3CD622-C57E-EC1D-7F8D-50C85EDA7C10}"/>
          </ac:spMkLst>
        </pc:spChg>
        <pc:spChg chg="add mod topLvl">
          <ac:chgData name="ct9943@naver.com" userId="027a4befe4a0c91b" providerId="LiveId" clId="{F198E570-71D0-40FF-AD6C-E0E597925FEC}" dt="2024-12-04T13:38:43.422" v="2277" actId="164"/>
          <ac:spMkLst>
            <pc:docMk/>
            <pc:sldMk cId="3955046490" sldId="261"/>
            <ac:spMk id="7" creationId="{C943D3A2-3CCC-03D4-5108-57311F36C18E}"/>
          </ac:spMkLst>
        </pc:spChg>
        <pc:spChg chg="add mod topLvl">
          <ac:chgData name="ct9943@naver.com" userId="027a4befe4a0c91b" providerId="LiveId" clId="{F198E570-71D0-40FF-AD6C-E0E597925FEC}" dt="2024-12-04T13:43:10.127" v="2295" actId="20577"/>
          <ac:spMkLst>
            <pc:docMk/>
            <pc:sldMk cId="3955046490" sldId="261"/>
            <ac:spMk id="8" creationId="{FC7964DC-80E7-D6ED-06CE-4384A841349C}"/>
          </ac:spMkLst>
        </pc:spChg>
        <pc:spChg chg="add mod topLvl">
          <ac:chgData name="ct9943@naver.com" userId="027a4befe4a0c91b" providerId="LiveId" clId="{F198E570-71D0-40FF-AD6C-E0E597925FEC}" dt="2024-12-04T13:38:43.422" v="2277" actId="164"/>
          <ac:spMkLst>
            <pc:docMk/>
            <pc:sldMk cId="3955046490" sldId="261"/>
            <ac:spMk id="11" creationId="{E39916BE-D182-1426-B7BD-2989815E26BC}"/>
          </ac:spMkLst>
        </pc:spChg>
        <pc:spChg chg="add mod ord topLvl">
          <ac:chgData name="ct9943@naver.com" userId="027a4befe4a0c91b" providerId="LiveId" clId="{F198E570-71D0-40FF-AD6C-E0E597925FEC}" dt="2024-12-04T13:38:43.422" v="2277" actId="164"/>
          <ac:spMkLst>
            <pc:docMk/>
            <pc:sldMk cId="3955046490" sldId="261"/>
            <ac:spMk id="12" creationId="{63D6C53D-D0CB-4B36-F822-073120B851BA}"/>
          </ac:spMkLst>
        </pc:spChg>
        <pc:spChg chg="add mod topLvl">
          <ac:chgData name="ct9943@naver.com" userId="027a4befe4a0c91b" providerId="LiveId" clId="{F198E570-71D0-40FF-AD6C-E0E597925FEC}" dt="2024-12-04T13:42:55.916" v="2293" actId="20577"/>
          <ac:spMkLst>
            <pc:docMk/>
            <pc:sldMk cId="3955046490" sldId="261"/>
            <ac:spMk id="13" creationId="{14F615ED-3DD7-0823-6EC0-3B52B49F9CCF}"/>
          </ac:spMkLst>
        </pc:spChg>
        <pc:spChg chg="add mod">
          <ac:chgData name="ct9943@naver.com" userId="027a4befe4a0c91b" providerId="LiveId" clId="{F198E570-71D0-40FF-AD6C-E0E597925FEC}" dt="2024-12-04T13:44:00.777" v="2313"/>
          <ac:spMkLst>
            <pc:docMk/>
            <pc:sldMk cId="3955046490" sldId="261"/>
            <ac:spMk id="15" creationId="{80D45EDA-BFB0-71EE-2A06-E66436BD42FF}"/>
          </ac:spMkLst>
        </pc:spChg>
        <pc:spChg chg="add mod">
          <ac:chgData name="ct9943@naver.com" userId="027a4befe4a0c91b" providerId="LiveId" clId="{F198E570-71D0-40FF-AD6C-E0E597925FEC}" dt="2024-12-04T13:38:04.105" v="2275" actId="164"/>
          <ac:spMkLst>
            <pc:docMk/>
            <pc:sldMk cId="3955046490" sldId="261"/>
            <ac:spMk id="16" creationId="{BFBECDBE-CE23-AFCA-5389-A4939D865F04}"/>
          </ac:spMkLst>
        </pc:spChg>
        <pc:spChg chg="add mod">
          <ac:chgData name="ct9943@naver.com" userId="027a4befe4a0c91b" providerId="LiveId" clId="{F198E570-71D0-40FF-AD6C-E0E597925FEC}" dt="2024-12-04T13:38:04.105" v="2275" actId="164"/>
          <ac:spMkLst>
            <pc:docMk/>
            <pc:sldMk cId="3955046490" sldId="261"/>
            <ac:spMk id="17" creationId="{E5956CAC-0E44-B501-E0B2-B6C295908259}"/>
          </ac:spMkLst>
        </pc:spChg>
        <pc:spChg chg="add mod">
          <ac:chgData name="ct9943@naver.com" userId="027a4befe4a0c91b" providerId="LiveId" clId="{F198E570-71D0-40FF-AD6C-E0E597925FEC}" dt="2024-12-04T13:38:04.105" v="2275" actId="164"/>
          <ac:spMkLst>
            <pc:docMk/>
            <pc:sldMk cId="3955046490" sldId="261"/>
            <ac:spMk id="18" creationId="{AD04BCB6-9C44-6E30-1D54-5C1998D21BFC}"/>
          </ac:spMkLst>
        </pc:spChg>
        <pc:spChg chg="add mod">
          <ac:chgData name="ct9943@naver.com" userId="027a4befe4a0c91b" providerId="LiveId" clId="{F198E570-71D0-40FF-AD6C-E0E597925FEC}" dt="2024-12-04T13:38:04.105" v="2275" actId="164"/>
          <ac:spMkLst>
            <pc:docMk/>
            <pc:sldMk cId="3955046490" sldId="261"/>
            <ac:spMk id="19" creationId="{601C41DF-CEA7-F5EB-68D2-5A55A51F1066}"/>
          </ac:spMkLst>
        </pc:spChg>
        <pc:spChg chg="add mod">
          <ac:chgData name="ct9943@naver.com" userId="027a4befe4a0c91b" providerId="LiveId" clId="{F198E570-71D0-40FF-AD6C-E0E597925FEC}" dt="2024-12-04T13:44:13.314" v="2315" actId="20577"/>
          <ac:spMkLst>
            <pc:docMk/>
            <pc:sldMk cId="3955046490" sldId="261"/>
            <ac:spMk id="20" creationId="{9A506C2C-05BF-B085-AB04-E8C97BDB0FC7}"/>
          </ac:spMkLst>
        </pc:spChg>
        <pc:spChg chg="add mod">
          <ac:chgData name="ct9943@naver.com" userId="027a4befe4a0c91b" providerId="LiveId" clId="{F198E570-71D0-40FF-AD6C-E0E597925FEC}" dt="2024-12-04T13:38:04.105" v="2275" actId="164"/>
          <ac:spMkLst>
            <pc:docMk/>
            <pc:sldMk cId="3955046490" sldId="261"/>
            <ac:spMk id="21" creationId="{A1F644DA-ECB5-4500-02E9-C59BB606B11B}"/>
          </ac:spMkLst>
        </pc:spChg>
        <pc:spChg chg="add mod">
          <ac:chgData name="ct9943@naver.com" userId="027a4befe4a0c91b" providerId="LiveId" clId="{F198E570-71D0-40FF-AD6C-E0E597925FEC}" dt="2024-12-04T13:43:50.985" v="2307" actId="20577"/>
          <ac:spMkLst>
            <pc:docMk/>
            <pc:sldMk cId="3955046490" sldId="261"/>
            <ac:spMk id="22" creationId="{BE4B9F1D-D95E-9DCB-0BE0-7D1B34C63EA0}"/>
          </ac:spMkLst>
        </pc:spChg>
        <pc:spChg chg="add mod">
          <ac:chgData name="ct9943@naver.com" userId="027a4befe4a0c91b" providerId="LiveId" clId="{F198E570-71D0-40FF-AD6C-E0E597925FEC}" dt="2024-12-04T13:38:04.105" v="2275" actId="164"/>
          <ac:spMkLst>
            <pc:docMk/>
            <pc:sldMk cId="3955046490" sldId="261"/>
            <ac:spMk id="23" creationId="{07F02093-2378-8C60-F1FF-4774962E73C9}"/>
          </ac:spMkLst>
        </pc:spChg>
        <pc:spChg chg="add mod">
          <ac:chgData name="ct9943@naver.com" userId="027a4befe4a0c91b" providerId="LiveId" clId="{F198E570-71D0-40FF-AD6C-E0E597925FEC}" dt="2024-12-04T13:43:21.449" v="2296" actId="20577"/>
          <ac:spMkLst>
            <pc:docMk/>
            <pc:sldMk cId="3955046490" sldId="261"/>
            <ac:spMk id="24" creationId="{AD41AF5D-0E15-5CC3-8E20-3379997BFEC4}"/>
          </ac:spMkLst>
        </pc:spChg>
        <pc:spChg chg="add mod">
          <ac:chgData name="ct9943@naver.com" userId="027a4befe4a0c91b" providerId="LiveId" clId="{F198E570-71D0-40FF-AD6C-E0E597925FEC}" dt="2024-12-04T13:38:04.105" v="2275" actId="164"/>
          <ac:spMkLst>
            <pc:docMk/>
            <pc:sldMk cId="3955046490" sldId="261"/>
            <ac:spMk id="25" creationId="{DCDD937B-0314-D707-3BE3-6991BC7016D9}"/>
          </ac:spMkLst>
        </pc:spChg>
        <pc:grpChg chg="add del mod">
          <ac:chgData name="ct9943@naver.com" userId="027a4befe4a0c91b" providerId="LiveId" clId="{F198E570-71D0-40FF-AD6C-E0E597925FEC}" dt="2024-12-04T13:38:27.638" v="2276" actId="165"/>
          <ac:grpSpMkLst>
            <pc:docMk/>
            <pc:sldMk cId="3955046490" sldId="261"/>
            <ac:grpSpMk id="28" creationId="{56010020-EE9B-75A9-CABE-A4E98692F98C}"/>
          </ac:grpSpMkLst>
        </pc:grpChg>
        <pc:grpChg chg="add mod">
          <ac:chgData name="ct9943@naver.com" userId="027a4befe4a0c91b" providerId="LiveId" clId="{F198E570-71D0-40FF-AD6C-E0E597925FEC}" dt="2024-12-04T13:38:04.105" v="2275" actId="164"/>
          <ac:grpSpMkLst>
            <pc:docMk/>
            <pc:sldMk cId="3955046490" sldId="261"/>
            <ac:grpSpMk id="29" creationId="{09B4100D-5B8D-D84E-B257-8A9D3F1ADAB2}"/>
          </ac:grpSpMkLst>
        </pc:grpChg>
        <pc:grpChg chg="add mod">
          <ac:chgData name="ct9943@naver.com" userId="027a4befe4a0c91b" providerId="LiveId" clId="{F198E570-71D0-40FF-AD6C-E0E597925FEC}" dt="2024-12-04T13:38:53.872" v="2278" actId="1076"/>
          <ac:grpSpMkLst>
            <pc:docMk/>
            <pc:sldMk cId="3955046490" sldId="261"/>
            <ac:grpSpMk id="30" creationId="{18B6F0C8-F202-6BCC-CD39-F3BBF70EABD4}"/>
          </ac:grpSpMkLst>
        </pc:grpChg>
        <pc:graphicFrameChg chg="add del mod modGraphic">
          <ac:chgData name="ct9943@naver.com" userId="027a4befe4a0c91b" providerId="LiveId" clId="{F198E570-71D0-40FF-AD6C-E0E597925FEC}" dt="2024-12-04T13:20:25.282" v="1721" actId="478"/>
          <ac:graphicFrameMkLst>
            <pc:docMk/>
            <pc:sldMk cId="3955046490" sldId="261"/>
            <ac:graphicFrameMk id="9" creationId="{B78B287F-AE3D-850D-9DFD-88D57A8314DB}"/>
          </ac:graphicFrameMkLst>
        </pc:graphicFrameChg>
        <pc:graphicFrameChg chg="add mod topLvl modGraphic">
          <ac:chgData name="ct9943@naver.com" userId="027a4befe4a0c91b" providerId="LiveId" clId="{F198E570-71D0-40FF-AD6C-E0E597925FEC}" dt="2024-12-04T13:38:43.422" v="2277" actId="164"/>
          <ac:graphicFrameMkLst>
            <pc:docMk/>
            <pc:sldMk cId="3955046490" sldId="261"/>
            <ac:graphicFrameMk id="10" creationId="{2CB2EDAE-6887-3F51-9BE2-2B63652DCB5C}"/>
          </ac:graphicFrameMkLst>
        </pc:graphicFrameChg>
        <pc:graphicFrameChg chg="add mod topLvl modGraphic">
          <ac:chgData name="ct9943@naver.com" userId="027a4befe4a0c91b" providerId="LiveId" clId="{F198E570-71D0-40FF-AD6C-E0E597925FEC}" dt="2024-12-04T13:38:43.422" v="2277" actId="164"/>
          <ac:graphicFrameMkLst>
            <pc:docMk/>
            <pc:sldMk cId="3955046490" sldId="261"/>
            <ac:graphicFrameMk id="14" creationId="{A9718576-3A95-68AC-1B7C-FB4D26E4C4C0}"/>
          </ac:graphicFrameMkLst>
        </pc:graphicFrameChg>
        <pc:cxnChg chg="add mod">
          <ac:chgData name="ct9943@naver.com" userId="027a4befe4a0c91b" providerId="LiveId" clId="{F198E570-71D0-40FF-AD6C-E0E597925FEC}" dt="2024-12-04T13:38:04.105" v="2275" actId="164"/>
          <ac:cxnSpMkLst>
            <pc:docMk/>
            <pc:sldMk cId="3955046490" sldId="261"/>
            <ac:cxnSpMk id="27" creationId="{2A95F1E9-8C6A-AF11-B88D-4D6B5C8EF2AB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교원</a:t>
            </a:r>
            <a:r>
              <a: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 1</a:t>
            </a:r>
            <a:r>
              <a:rPr lang="ko-KR" altLang="en-US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인당 학생 수</a:t>
            </a:r>
            <a:r>
              <a: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단위</a:t>
            </a:r>
            <a:r>
              <a: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:</a:t>
            </a:r>
            <a:r>
              <a:rPr lang="ko-KR" altLang="en-US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명</a:t>
            </a:r>
            <a:r>
              <a:rPr lang="en-US" altLang="ko-KR" sz="2000" b="1" dirty="0"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sz="20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accent1">
              <a:shade val="15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16.21</c:v>
                </c:pt>
                <c:pt idx="1">
                  <c:v>17.37</c:v>
                </c:pt>
                <c:pt idx="2">
                  <c:v>15.39</c:v>
                </c:pt>
                <c:pt idx="3">
                  <c:v>15.3</c:v>
                </c:pt>
                <c:pt idx="4">
                  <c:v>16.7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92-4F88-A666-7E0E07CFA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7082736"/>
        <c:axId val="16270832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2022년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92-4F88-A666-7E0E07CFAA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대구</c:v>
                </c:pt>
                <c:pt idx="3">
                  <c:v>인천</c:v>
                </c:pt>
                <c:pt idx="4">
                  <c:v>광주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16.03</c:v>
                </c:pt>
                <c:pt idx="1">
                  <c:v>17.14</c:v>
                </c:pt>
                <c:pt idx="2">
                  <c:v>14.99</c:v>
                </c:pt>
                <c:pt idx="3">
                  <c:v>15.04</c:v>
                </c:pt>
                <c:pt idx="4">
                  <c:v>16.36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92-4F88-A666-7E0E07CFAA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1159024"/>
        <c:axId val="1621158544"/>
      </c:lineChart>
      <c:catAx>
        <c:axId val="162708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27083216"/>
        <c:crosses val="autoZero"/>
        <c:auto val="1"/>
        <c:lblAlgn val="ctr"/>
        <c:lblOffset val="100"/>
        <c:noMultiLvlLbl val="0"/>
      </c:catAx>
      <c:valAx>
        <c:axId val="1627083216"/>
        <c:scaling>
          <c:orientation val="minMax"/>
        </c:scaling>
        <c:delete val="0"/>
        <c:axPos val="l"/>
        <c:numFmt formatCode="#,##0.0_);[Red]\(#,##0.0\)" sourceLinked="0"/>
        <c:majorTickMark val="none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27082736"/>
        <c:crosses val="autoZero"/>
        <c:crossBetween val="between"/>
      </c:valAx>
      <c:valAx>
        <c:axId val="1621158544"/>
        <c:scaling>
          <c:orientation val="minMax"/>
          <c:max val="18"/>
          <c:min val="13"/>
        </c:scaling>
        <c:delete val="0"/>
        <c:axPos val="r"/>
        <c:numFmt formatCode="#,##0.0_);[Red]\(#,##0.0\)" sourceLinked="0"/>
        <c:majorTickMark val="out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621159024"/>
        <c:crosses val="max"/>
        <c:crossBetween val="between"/>
        <c:majorUnit val="1"/>
      </c:valAx>
      <c:catAx>
        <c:axId val="162115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115854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>
                <a:shade val="1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FA0F6-E19E-49DE-9CDE-1371A2B05EF2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46EE9A6-3359-49DB-83ED-4A72DD54F566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콘텐츠 동기화</a:t>
          </a:r>
        </a:p>
      </dgm:t>
    </dgm:pt>
    <dgm:pt modelId="{3DB5FEE5-44AB-423B-8DE4-4DC41CF03D74}" type="parTrans" cxnId="{97D00501-7882-4B11-80B3-A31238228783}">
      <dgm:prSet/>
      <dgm:spPr/>
      <dgm:t>
        <a:bodyPr/>
        <a:lstStyle/>
        <a:p>
          <a:pPr latinLnBrk="1"/>
          <a:endParaRPr lang="ko-KR" altLang="en-US"/>
        </a:p>
      </dgm:t>
    </dgm:pt>
    <dgm:pt modelId="{06C0DE8A-B2AD-4BE9-90DF-F797801887B1}" type="sibTrans" cxnId="{97D00501-7882-4B11-80B3-A31238228783}">
      <dgm:prSet/>
      <dgm:spPr/>
      <dgm:t>
        <a:bodyPr/>
        <a:lstStyle/>
        <a:p>
          <a:pPr latinLnBrk="1"/>
          <a:endParaRPr lang="ko-KR" altLang="en-US"/>
        </a:p>
      </dgm:t>
    </dgm:pt>
    <dgm:pt modelId="{3768B449-CD9E-4F97-AF85-B3D09815F7EE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학습관리 시스템</a:t>
          </a:r>
        </a:p>
      </dgm:t>
    </dgm:pt>
    <dgm:pt modelId="{A9176FFB-557E-4EBF-9F4A-2CE098B81672}" type="parTrans" cxnId="{4B53D23C-CD79-42B1-9857-F0DA437658AA}">
      <dgm:prSet/>
      <dgm:spPr/>
      <dgm:t>
        <a:bodyPr/>
        <a:lstStyle/>
        <a:p>
          <a:pPr latinLnBrk="1"/>
          <a:endParaRPr lang="ko-KR" altLang="en-US"/>
        </a:p>
      </dgm:t>
    </dgm:pt>
    <dgm:pt modelId="{47A3C778-AE05-4430-9E6B-5F222326B245}" type="sibTrans" cxnId="{4B53D23C-CD79-42B1-9857-F0DA437658AA}">
      <dgm:prSet/>
      <dgm:spPr/>
      <dgm:t>
        <a:bodyPr/>
        <a:lstStyle/>
        <a:p>
          <a:pPr latinLnBrk="1"/>
          <a:endParaRPr lang="ko-KR" altLang="en-US"/>
        </a:p>
      </dgm:t>
    </dgm:pt>
    <dgm:pt modelId="{D1238C2C-E587-4F0C-8F32-18300196FA0C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학습지원 도구</a:t>
          </a:r>
        </a:p>
      </dgm:t>
    </dgm:pt>
    <dgm:pt modelId="{C2671600-56B2-4ADC-A5F0-832729C81732}" type="parTrans" cxnId="{38AB9B5F-29BC-49BC-B487-B559A8B332FD}">
      <dgm:prSet/>
      <dgm:spPr/>
      <dgm:t>
        <a:bodyPr/>
        <a:lstStyle/>
        <a:p>
          <a:pPr latinLnBrk="1"/>
          <a:endParaRPr lang="ko-KR" altLang="en-US"/>
        </a:p>
      </dgm:t>
    </dgm:pt>
    <dgm:pt modelId="{A87A0569-6DE3-4184-9B71-542E243037BF}" type="sibTrans" cxnId="{38AB9B5F-29BC-49BC-B487-B559A8B332FD}">
      <dgm:prSet/>
      <dgm:spPr/>
      <dgm:t>
        <a:bodyPr/>
        <a:lstStyle/>
        <a:p>
          <a:pPr latinLnBrk="1"/>
          <a:endParaRPr lang="ko-KR" altLang="en-US"/>
        </a:p>
      </dgm:t>
    </dgm:pt>
    <dgm:pt modelId="{F8FB2883-2EEC-49C4-8E56-4F1DE2FAE164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콘텐츠 배포</a:t>
          </a:r>
        </a:p>
      </dgm:t>
    </dgm:pt>
    <dgm:pt modelId="{174A06CC-73FA-49AF-BF9D-722D11A284C0}" type="parTrans" cxnId="{E3F4A85D-A3D5-4FE9-8799-DD8C8E24FD65}">
      <dgm:prSet/>
      <dgm:spPr/>
      <dgm:t>
        <a:bodyPr/>
        <a:lstStyle/>
        <a:p>
          <a:pPr latinLnBrk="1"/>
          <a:endParaRPr lang="ko-KR" altLang="en-US"/>
        </a:p>
      </dgm:t>
    </dgm:pt>
    <dgm:pt modelId="{F9B9B220-F12F-4031-8D30-CB3AC2B4C977}" type="sibTrans" cxnId="{E3F4A85D-A3D5-4FE9-8799-DD8C8E24FD65}">
      <dgm:prSet/>
      <dgm:spPr/>
      <dgm:t>
        <a:bodyPr/>
        <a:lstStyle/>
        <a:p>
          <a:pPr latinLnBrk="1"/>
          <a:endParaRPr lang="ko-KR" altLang="en-US"/>
        </a:p>
      </dgm:t>
    </dgm:pt>
    <dgm:pt modelId="{D8807E1B-2F45-42DD-86E9-73B8B9AC7158}" type="pres">
      <dgm:prSet presAssocID="{7EAFA0F6-E19E-49DE-9CDE-1371A2B05EF2}" presName="diagram" presStyleCnt="0">
        <dgm:presLayoutVars>
          <dgm:dir/>
          <dgm:resizeHandles val="exact"/>
        </dgm:presLayoutVars>
      </dgm:prSet>
      <dgm:spPr/>
    </dgm:pt>
    <dgm:pt modelId="{E4BA6085-897C-4145-9A82-DBF8B5CBF09B}" type="pres">
      <dgm:prSet presAssocID="{446EE9A6-3359-49DB-83ED-4A72DD54F566}" presName="node" presStyleLbl="node1" presStyleIdx="0" presStyleCnt="4">
        <dgm:presLayoutVars>
          <dgm:bulletEnabled val="1"/>
        </dgm:presLayoutVars>
      </dgm:prSet>
      <dgm:spPr/>
    </dgm:pt>
    <dgm:pt modelId="{1F58638E-D7F7-43B1-BC2D-B77C6E66E206}" type="pres">
      <dgm:prSet presAssocID="{06C0DE8A-B2AD-4BE9-90DF-F797801887B1}" presName="sibTrans" presStyleCnt="0"/>
      <dgm:spPr/>
    </dgm:pt>
    <dgm:pt modelId="{B6CC3F6A-4242-4C23-ACB1-FF6EBA9A6275}" type="pres">
      <dgm:prSet presAssocID="{3768B449-CD9E-4F97-AF85-B3D09815F7EE}" presName="node" presStyleLbl="node1" presStyleIdx="1" presStyleCnt="4">
        <dgm:presLayoutVars>
          <dgm:bulletEnabled val="1"/>
        </dgm:presLayoutVars>
      </dgm:prSet>
      <dgm:spPr/>
    </dgm:pt>
    <dgm:pt modelId="{D5B82AD8-7843-44E7-AA28-9DAE1C8E2895}" type="pres">
      <dgm:prSet presAssocID="{47A3C778-AE05-4430-9E6B-5F222326B245}" presName="sibTrans" presStyleCnt="0"/>
      <dgm:spPr/>
    </dgm:pt>
    <dgm:pt modelId="{68CCB772-9915-4353-AA4E-96204021A039}" type="pres">
      <dgm:prSet presAssocID="{D1238C2C-E587-4F0C-8F32-18300196FA0C}" presName="node" presStyleLbl="node1" presStyleIdx="2" presStyleCnt="4">
        <dgm:presLayoutVars>
          <dgm:bulletEnabled val="1"/>
        </dgm:presLayoutVars>
      </dgm:prSet>
      <dgm:spPr/>
    </dgm:pt>
    <dgm:pt modelId="{97488AF0-5387-40E2-BF1B-A4AF1482E1BE}" type="pres">
      <dgm:prSet presAssocID="{A87A0569-6DE3-4184-9B71-542E243037BF}" presName="sibTrans" presStyleCnt="0"/>
      <dgm:spPr/>
    </dgm:pt>
    <dgm:pt modelId="{6ACFB691-6BC6-4B5D-85F8-54B19CBB06C1}" type="pres">
      <dgm:prSet presAssocID="{F8FB2883-2EEC-49C4-8E56-4F1DE2FAE164}" presName="node" presStyleLbl="node1" presStyleIdx="3" presStyleCnt="4">
        <dgm:presLayoutVars>
          <dgm:bulletEnabled val="1"/>
        </dgm:presLayoutVars>
      </dgm:prSet>
      <dgm:spPr/>
    </dgm:pt>
  </dgm:ptLst>
  <dgm:cxnLst>
    <dgm:cxn modelId="{97D00501-7882-4B11-80B3-A31238228783}" srcId="{7EAFA0F6-E19E-49DE-9CDE-1371A2B05EF2}" destId="{446EE9A6-3359-49DB-83ED-4A72DD54F566}" srcOrd="0" destOrd="0" parTransId="{3DB5FEE5-44AB-423B-8DE4-4DC41CF03D74}" sibTransId="{06C0DE8A-B2AD-4BE9-90DF-F797801887B1}"/>
    <dgm:cxn modelId="{84F32730-131A-47E8-A170-FCA6D19AA91E}" type="presOf" srcId="{F8FB2883-2EEC-49C4-8E56-4F1DE2FAE164}" destId="{6ACFB691-6BC6-4B5D-85F8-54B19CBB06C1}" srcOrd="0" destOrd="0" presId="urn:microsoft.com/office/officeart/2005/8/layout/default"/>
    <dgm:cxn modelId="{03D49835-6A49-4F1E-B00F-B86B16C0331B}" type="presOf" srcId="{D1238C2C-E587-4F0C-8F32-18300196FA0C}" destId="{68CCB772-9915-4353-AA4E-96204021A039}" srcOrd="0" destOrd="0" presId="urn:microsoft.com/office/officeart/2005/8/layout/default"/>
    <dgm:cxn modelId="{4B53D23C-CD79-42B1-9857-F0DA437658AA}" srcId="{7EAFA0F6-E19E-49DE-9CDE-1371A2B05EF2}" destId="{3768B449-CD9E-4F97-AF85-B3D09815F7EE}" srcOrd="1" destOrd="0" parTransId="{A9176FFB-557E-4EBF-9F4A-2CE098B81672}" sibTransId="{47A3C778-AE05-4430-9E6B-5F222326B245}"/>
    <dgm:cxn modelId="{CB3EA03E-80FB-495A-912B-6E80FAA34954}" type="presOf" srcId="{3768B449-CD9E-4F97-AF85-B3D09815F7EE}" destId="{B6CC3F6A-4242-4C23-ACB1-FF6EBA9A6275}" srcOrd="0" destOrd="0" presId="urn:microsoft.com/office/officeart/2005/8/layout/default"/>
    <dgm:cxn modelId="{E3F4A85D-A3D5-4FE9-8799-DD8C8E24FD65}" srcId="{7EAFA0F6-E19E-49DE-9CDE-1371A2B05EF2}" destId="{F8FB2883-2EEC-49C4-8E56-4F1DE2FAE164}" srcOrd="3" destOrd="0" parTransId="{174A06CC-73FA-49AF-BF9D-722D11A284C0}" sibTransId="{F9B9B220-F12F-4031-8D30-CB3AC2B4C977}"/>
    <dgm:cxn modelId="{38AB9B5F-29BC-49BC-B487-B559A8B332FD}" srcId="{7EAFA0F6-E19E-49DE-9CDE-1371A2B05EF2}" destId="{D1238C2C-E587-4F0C-8F32-18300196FA0C}" srcOrd="2" destOrd="0" parTransId="{C2671600-56B2-4ADC-A5F0-832729C81732}" sibTransId="{A87A0569-6DE3-4184-9B71-542E243037BF}"/>
    <dgm:cxn modelId="{C8786444-8FF1-4F00-A4A2-2EB426DB3DAC}" type="presOf" srcId="{7EAFA0F6-E19E-49DE-9CDE-1371A2B05EF2}" destId="{D8807E1B-2F45-42DD-86E9-73B8B9AC7158}" srcOrd="0" destOrd="0" presId="urn:microsoft.com/office/officeart/2005/8/layout/default"/>
    <dgm:cxn modelId="{91AC1C4B-17F3-4736-86A2-12EC6947C1FB}" type="presOf" srcId="{446EE9A6-3359-49DB-83ED-4A72DD54F566}" destId="{E4BA6085-897C-4145-9A82-DBF8B5CBF09B}" srcOrd="0" destOrd="0" presId="urn:microsoft.com/office/officeart/2005/8/layout/default"/>
    <dgm:cxn modelId="{14BFE4FE-6DFE-44B0-AA2E-015FE8DAC214}" type="presParOf" srcId="{D8807E1B-2F45-42DD-86E9-73B8B9AC7158}" destId="{E4BA6085-897C-4145-9A82-DBF8B5CBF09B}" srcOrd="0" destOrd="0" presId="urn:microsoft.com/office/officeart/2005/8/layout/default"/>
    <dgm:cxn modelId="{6CB5D21A-5EFC-442F-BDC6-5B1B4B088200}" type="presParOf" srcId="{D8807E1B-2F45-42DD-86E9-73B8B9AC7158}" destId="{1F58638E-D7F7-43B1-BC2D-B77C6E66E206}" srcOrd="1" destOrd="0" presId="urn:microsoft.com/office/officeart/2005/8/layout/default"/>
    <dgm:cxn modelId="{43F7B66A-01BA-487D-A30B-6CFEF34C1F84}" type="presParOf" srcId="{D8807E1B-2F45-42DD-86E9-73B8B9AC7158}" destId="{B6CC3F6A-4242-4C23-ACB1-FF6EBA9A6275}" srcOrd="2" destOrd="0" presId="urn:microsoft.com/office/officeart/2005/8/layout/default"/>
    <dgm:cxn modelId="{F3F5CFB2-6493-420B-957D-E80D6D0FB3F5}" type="presParOf" srcId="{D8807E1B-2F45-42DD-86E9-73B8B9AC7158}" destId="{D5B82AD8-7843-44E7-AA28-9DAE1C8E2895}" srcOrd="3" destOrd="0" presId="urn:microsoft.com/office/officeart/2005/8/layout/default"/>
    <dgm:cxn modelId="{4C426E7E-686C-418C-B862-9BA135B2947B}" type="presParOf" srcId="{D8807E1B-2F45-42DD-86E9-73B8B9AC7158}" destId="{68CCB772-9915-4353-AA4E-96204021A039}" srcOrd="4" destOrd="0" presId="urn:microsoft.com/office/officeart/2005/8/layout/default"/>
    <dgm:cxn modelId="{2AE140F4-4AE5-4C06-8FE5-8D6311CC6FE9}" type="presParOf" srcId="{D8807E1B-2F45-42DD-86E9-73B8B9AC7158}" destId="{97488AF0-5387-40E2-BF1B-A4AF1482E1BE}" srcOrd="5" destOrd="0" presId="urn:microsoft.com/office/officeart/2005/8/layout/default"/>
    <dgm:cxn modelId="{B24916AE-4EB5-4C0D-8559-DDE5FBDA68A6}" type="presParOf" srcId="{D8807E1B-2F45-42DD-86E9-73B8B9AC7158}" destId="{6ACFB691-6BC6-4B5D-85F8-54B19CBB06C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DC93F-9AE4-4897-A59B-BAF5A7C3F0AD}" type="doc">
      <dgm:prSet loTypeId="urn:microsoft.com/office/officeart/2005/8/layout/arrow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D7489F16-72A0-49D6-B269-8DDD6BE7AF64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학습보조 자료</a:t>
          </a:r>
        </a:p>
      </dgm:t>
    </dgm:pt>
    <dgm:pt modelId="{535FA48A-43B5-400B-A549-F797A724D040}" type="parTrans" cxnId="{627B8893-2FC7-465B-A38B-2E17A5A05C1B}">
      <dgm:prSet/>
      <dgm:spPr/>
      <dgm:t>
        <a:bodyPr/>
        <a:lstStyle/>
        <a:p>
          <a:pPr latinLnBrk="1"/>
          <a:endParaRPr lang="ko-KR" altLang="en-US"/>
        </a:p>
      </dgm:t>
    </dgm:pt>
    <dgm:pt modelId="{A82E3767-9947-4E05-B51F-1ED17D6F4D11}" type="sibTrans" cxnId="{627B8893-2FC7-465B-A38B-2E17A5A05C1B}">
      <dgm:prSet/>
      <dgm:spPr/>
      <dgm:t>
        <a:bodyPr/>
        <a:lstStyle/>
        <a:p>
          <a:pPr latinLnBrk="1"/>
          <a:endParaRPr lang="ko-KR" altLang="en-US"/>
        </a:p>
      </dgm:t>
    </dgm:pt>
    <dgm:pt modelId="{337E3AED-0D71-48E4-A471-976577D6A705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디지털 교과서</a:t>
          </a:r>
        </a:p>
      </dgm:t>
    </dgm:pt>
    <dgm:pt modelId="{DBA487C0-1F36-483B-ABAD-DD24A0D559A8}" type="parTrans" cxnId="{50DF3C88-7A66-474B-97D8-A2D4E70082CF}">
      <dgm:prSet/>
      <dgm:spPr/>
      <dgm:t>
        <a:bodyPr/>
        <a:lstStyle/>
        <a:p>
          <a:pPr latinLnBrk="1"/>
          <a:endParaRPr lang="ko-KR" altLang="en-US"/>
        </a:p>
      </dgm:t>
    </dgm:pt>
    <dgm:pt modelId="{CA691CCC-2725-4220-8811-A2814AE5AB73}" type="sibTrans" cxnId="{50DF3C88-7A66-474B-97D8-A2D4E70082CF}">
      <dgm:prSet/>
      <dgm:spPr/>
      <dgm:t>
        <a:bodyPr/>
        <a:lstStyle/>
        <a:p>
          <a:pPr latinLnBrk="1"/>
          <a:endParaRPr lang="ko-KR" altLang="en-US"/>
        </a:p>
      </dgm:t>
    </dgm:pt>
    <dgm:pt modelId="{1280FDA0-05C4-4EDB-940B-BE21C2F84ED1}" type="pres">
      <dgm:prSet presAssocID="{900DC93F-9AE4-4897-A59B-BAF5A7C3F0AD}" presName="cycle" presStyleCnt="0">
        <dgm:presLayoutVars>
          <dgm:dir/>
          <dgm:resizeHandles val="exact"/>
        </dgm:presLayoutVars>
      </dgm:prSet>
      <dgm:spPr/>
    </dgm:pt>
    <dgm:pt modelId="{7DEA4C8F-0478-4A88-A5BC-AE32B609C91E}" type="pres">
      <dgm:prSet presAssocID="{D7489F16-72A0-49D6-B269-8DDD6BE7AF64}" presName="arrow" presStyleLbl="node1" presStyleIdx="0" presStyleCnt="2" custScaleY="100308" custRadScaleRad="90014" custRadScaleInc="-164">
        <dgm:presLayoutVars>
          <dgm:bulletEnabled val="1"/>
        </dgm:presLayoutVars>
      </dgm:prSet>
      <dgm:spPr/>
    </dgm:pt>
    <dgm:pt modelId="{9317B971-A60C-497A-9ABF-F0F47AD73B3D}" type="pres">
      <dgm:prSet presAssocID="{337E3AED-0D71-48E4-A471-976577D6A705}" presName="arrow" presStyleLbl="node1" presStyleIdx="1" presStyleCnt="2" custScaleY="100192" custRadScaleRad="109687" custRadScaleInc="53">
        <dgm:presLayoutVars>
          <dgm:bulletEnabled val="1"/>
        </dgm:presLayoutVars>
      </dgm:prSet>
      <dgm:spPr/>
    </dgm:pt>
  </dgm:ptLst>
  <dgm:cxnLst>
    <dgm:cxn modelId="{D0FAB704-645E-4056-9F6C-77825DCEE06B}" type="presOf" srcId="{337E3AED-0D71-48E4-A471-976577D6A705}" destId="{9317B971-A60C-497A-9ABF-F0F47AD73B3D}" srcOrd="0" destOrd="0" presId="urn:microsoft.com/office/officeart/2005/8/layout/arrow1"/>
    <dgm:cxn modelId="{50C5BE20-20AA-43E4-9376-874DC511AE90}" type="presOf" srcId="{D7489F16-72A0-49D6-B269-8DDD6BE7AF64}" destId="{7DEA4C8F-0478-4A88-A5BC-AE32B609C91E}" srcOrd="0" destOrd="0" presId="urn:microsoft.com/office/officeart/2005/8/layout/arrow1"/>
    <dgm:cxn modelId="{C7D6EE35-2329-4AF7-8BEA-B33AF8E14828}" type="presOf" srcId="{900DC93F-9AE4-4897-A59B-BAF5A7C3F0AD}" destId="{1280FDA0-05C4-4EDB-940B-BE21C2F84ED1}" srcOrd="0" destOrd="0" presId="urn:microsoft.com/office/officeart/2005/8/layout/arrow1"/>
    <dgm:cxn modelId="{50DF3C88-7A66-474B-97D8-A2D4E70082CF}" srcId="{900DC93F-9AE4-4897-A59B-BAF5A7C3F0AD}" destId="{337E3AED-0D71-48E4-A471-976577D6A705}" srcOrd="1" destOrd="0" parTransId="{DBA487C0-1F36-483B-ABAD-DD24A0D559A8}" sibTransId="{CA691CCC-2725-4220-8811-A2814AE5AB73}"/>
    <dgm:cxn modelId="{627B8893-2FC7-465B-A38B-2E17A5A05C1B}" srcId="{900DC93F-9AE4-4897-A59B-BAF5A7C3F0AD}" destId="{D7489F16-72A0-49D6-B269-8DDD6BE7AF64}" srcOrd="0" destOrd="0" parTransId="{535FA48A-43B5-400B-A549-F797A724D040}" sibTransId="{A82E3767-9947-4E05-B51F-1ED17D6F4D11}"/>
    <dgm:cxn modelId="{96556002-70E4-4DBC-B574-6FD04B8E02DA}" type="presParOf" srcId="{1280FDA0-05C4-4EDB-940B-BE21C2F84ED1}" destId="{7DEA4C8F-0478-4A88-A5BC-AE32B609C91E}" srcOrd="0" destOrd="0" presId="urn:microsoft.com/office/officeart/2005/8/layout/arrow1"/>
    <dgm:cxn modelId="{CA482DFC-A4BC-4A3B-B1E0-C2CA655DA1F2}" type="presParOf" srcId="{1280FDA0-05C4-4EDB-940B-BE21C2F84ED1}" destId="{9317B971-A60C-497A-9ABF-F0F47AD73B3D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A6085-897C-4145-9A82-DBF8B5CBF09B}">
      <dsp:nvSpPr>
        <dsp:cNvPr id="0" name=""/>
        <dsp:cNvSpPr/>
      </dsp:nvSpPr>
      <dsp:spPr>
        <a:xfrm>
          <a:off x="288" y="200438"/>
          <a:ext cx="1126674" cy="676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콘텐츠 동기화</a:t>
          </a:r>
        </a:p>
      </dsp:txBody>
      <dsp:txXfrm>
        <a:off x="288" y="200438"/>
        <a:ext cx="1126674" cy="676004"/>
      </dsp:txXfrm>
    </dsp:sp>
    <dsp:sp modelId="{B6CC3F6A-4242-4C23-ACB1-FF6EBA9A6275}">
      <dsp:nvSpPr>
        <dsp:cNvPr id="0" name=""/>
        <dsp:cNvSpPr/>
      </dsp:nvSpPr>
      <dsp:spPr>
        <a:xfrm>
          <a:off x="1239630" y="200438"/>
          <a:ext cx="1126674" cy="676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학습관리 시스템</a:t>
          </a:r>
        </a:p>
      </dsp:txBody>
      <dsp:txXfrm>
        <a:off x="1239630" y="200438"/>
        <a:ext cx="1126674" cy="676004"/>
      </dsp:txXfrm>
    </dsp:sp>
    <dsp:sp modelId="{68CCB772-9915-4353-AA4E-96204021A039}">
      <dsp:nvSpPr>
        <dsp:cNvPr id="0" name=""/>
        <dsp:cNvSpPr/>
      </dsp:nvSpPr>
      <dsp:spPr>
        <a:xfrm>
          <a:off x="288" y="989110"/>
          <a:ext cx="1126674" cy="676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학습지원 도구</a:t>
          </a:r>
        </a:p>
      </dsp:txBody>
      <dsp:txXfrm>
        <a:off x="288" y="989110"/>
        <a:ext cx="1126674" cy="676004"/>
      </dsp:txXfrm>
    </dsp:sp>
    <dsp:sp modelId="{6ACFB691-6BC6-4B5D-85F8-54B19CBB06C1}">
      <dsp:nvSpPr>
        <dsp:cNvPr id="0" name=""/>
        <dsp:cNvSpPr/>
      </dsp:nvSpPr>
      <dsp:spPr>
        <a:xfrm>
          <a:off x="1239630" y="989110"/>
          <a:ext cx="1126674" cy="6760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콘텐츠 배포</a:t>
          </a:r>
        </a:p>
      </dsp:txBody>
      <dsp:txXfrm>
        <a:off x="1239630" y="989110"/>
        <a:ext cx="1126674" cy="676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EA4C8F-0478-4A88-A5BC-AE32B609C91E}">
      <dsp:nvSpPr>
        <dsp:cNvPr id="0" name=""/>
        <dsp:cNvSpPr/>
      </dsp:nvSpPr>
      <dsp:spPr>
        <a:xfrm rot="16200000">
          <a:off x="86596" y="2543"/>
          <a:ext cx="1498631" cy="1503246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학습보조 자료</a:t>
          </a:r>
        </a:p>
      </dsp:txBody>
      <dsp:txXfrm rot="5400000">
        <a:off x="346549" y="379508"/>
        <a:ext cx="1240986" cy="749315"/>
      </dsp:txXfrm>
    </dsp:sp>
    <dsp:sp modelId="{9317B971-A60C-497A-9ABF-F0F47AD73B3D}">
      <dsp:nvSpPr>
        <dsp:cNvPr id="0" name=""/>
        <dsp:cNvSpPr/>
      </dsp:nvSpPr>
      <dsp:spPr>
        <a:xfrm rot="5400000">
          <a:off x="1721254" y="2558"/>
          <a:ext cx="1498631" cy="1501508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디지털 교과서</a:t>
          </a:r>
        </a:p>
      </dsp:txBody>
      <dsp:txXfrm rot="-5400000">
        <a:off x="1719816" y="378654"/>
        <a:ext cx="1239248" cy="749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6A757-3B61-43C1-B09B-E3F4A3C2594A}" type="datetimeFigureOut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88DC3-C13B-4721-A945-B8602387F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901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2050-8340-49C0-AD95-2E5C0EBF6267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17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9B4-5081-41D2-BA1F-032F9FF21C00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50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75CB-387F-496E-AB3B-BB1135524DA0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49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9C5F-9D87-4A5E-AC76-277DE501B4BE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1BB36A8-F320-38FA-AF74-89F9BD0463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69" y="6213854"/>
            <a:ext cx="804862" cy="558038"/>
          </a:xfrm>
          <a:prstGeom prst="rect">
            <a:avLst/>
          </a:prstGeom>
        </p:spPr>
      </p:pic>
      <p:sp>
        <p:nvSpPr>
          <p:cNvPr id="9" name="화살표: 톱니 모양의 오른쪽 8">
            <a:extLst>
              <a:ext uri="{FF2B5EF4-FFF2-40B4-BE49-F238E27FC236}">
                <a16:creationId xmlns:a16="http://schemas.microsoft.com/office/drawing/2014/main" id="{DA70B966-6CED-BC2A-8B75-ED62C0C14C2B}"/>
              </a:ext>
            </a:extLst>
          </p:cNvPr>
          <p:cNvSpPr/>
          <p:nvPr userDrawn="1"/>
        </p:nvSpPr>
        <p:spPr>
          <a:xfrm>
            <a:off x="0" y="760053"/>
            <a:ext cx="9906000" cy="357547"/>
          </a:xfrm>
          <a:prstGeom prst="notchedRightArrow">
            <a:avLst>
              <a:gd name="adj1" fmla="val 100000"/>
              <a:gd name="adj2" fmla="val 625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배지 9">
            <a:extLst>
              <a:ext uri="{FF2B5EF4-FFF2-40B4-BE49-F238E27FC236}">
                <a16:creationId xmlns:a16="http://schemas.microsoft.com/office/drawing/2014/main" id="{EFC4DA5B-05B0-ABA4-F9F2-4320A2A840EA}"/>
              </a:ext>
            </a:extLst>
          </p:cNvPr>
          <p:cNvSpPr/>
          <p:nvPr userDrawn="1"/>
        </p:nvSpPr>
        <p:spPr>
          <a:xfrm>
            <a:off x="1016000" y="0"/>
            <a:ext cx="7573818" cy="1108364"/>
          </a:xfrm>
          <a:prstGeom prst="plaqu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0"/>
            <a:ext cx="7573818" cy="111760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8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C483-4A8D-4B34-B0AC-D173F59B1788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79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07E8-22C8-427D-B68E-4FC79CD96DB1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86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46D9-CDDD-4F14-90EC-9C774533CDF0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08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09D2-B24B-43C1-A97A-35E80DECAAB0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464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98BE-CB19-48B3-867C-2743CF738DE0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31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155E-8CEF-4816-AB12-BBF103BD2E25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94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1576-5794-4794-A73F-55349087F187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72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9695-B299-4E05-B6C8-566115CDF288}" type="datetime1">
              <a:rPr lang="ko-KR" altLang="en-US" smtClean="0"/>
              <a:t>2024-12-04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4904-6B84-4E59-850F-0ABDE610F3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4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0D5B86B-91A1-95E1-A7D6-6F61F185B524}"/>
              </a:ext>
            </a:extLst>
          </p:cNvPr>
          <p:cNvSpPr/>
          <p:nvPr/>
        </p:nvSpPr>
        <p:spPr>
          <a:xfrm>
            <a:off x="4953000" y="0"/>
            <a:ext cx="4953000" cy="68580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ED7B804-D127-020D-B0E8-8309F3F777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42260"/>
            <a:ext cx="1740771" cy="57159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C8B30356-5475-A209-08DA-4C36DFE185B0}"/>
              </a:ext>
            </a:extLst>
          </p:cNvPr>
          <p:cNvSpPr/>
          <p:nvPr/>
        </p:nvSpPr>
        <p:spPr>
          <a:xfrm>
            <a:off x="1582995" y="2920182"/>
            <a:ext cx="6809368" cy="11000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5000" endA="50" endPos="85000" dir="5400000" sy="-100000" algn="bl" rotWithShape="0"/>
                </a:effectLst>
                <a:latin typeface="궁서" panose="02030600000101010101" pitchFamily="18" charset="-127"/>
                <a:ea typeface="궁서" panose="02030600000101010101" pitchFamily="18" charset="-127"/>
              </a:rPr>
              <a:t>Smart Education</a:t>
            </a:r>
          </a:p>
        </p:txBody>
      </p:sp>
    </p:spTree>
    <p:extLst>
      <p:ext uri="{BB962C8B-B14F-4D97-AF65-F5344CB8AC3E}">
        <p14:creationId xmlns:p14="http://schemas.microsoft.com/office/powerpoint/2010/main" val="313534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55CDF2-ADCA-A563-8503-395BE28C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E9F606-CA85-F17E-F3C5-33A04AE2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ED4ED00E-E72B-5135-D668-D4419BC2DD5C}"/>
              </a:ext>
            </a:extLst>
          </p:cNvPr>
          <p:cNvSpPr/>
          <p:nvPr/>
        </p:nvSpPr>
        <p:spPr>
          <a:xfrm>
            <a:off x="3368890" y="2085259"/>
            <a:ext cx="5067187" cy="21411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팔각형 7">
            <a:extLst>
              <a:ext uri="{FF2B5EF4-FFF2-40B4-BE49-F238E27FC236}">
                <a16:creationId xmlns:a16="http://schemas.microsoft.com/office/drawing/2014/main" id="{A73C17B8-B326-6CDD-774C-EB04F1E682B8}"/>
              </a:ext>
            </a:extLst>
          </p:cNvPr>
          <p:cNvSpPr/>
          <p:nvPr/>
        </p:nvSpPr>
        <p:spPr>
          <a:xfrm>
            <a:off x="3116825" y="1623594"/>
            <a:ext cx="1140543" cy="689077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9A05D-5266-C9A1-F2F4-DC4EDBF38C3B}"/>
              </a:ext>
            </a:extLst>
          </p:cNvPr>
          <p:cNvSpPr txBox="1"/>
          <p:nvPr/>
        </p:nvSpPr>
        <p:spPr>
          <a:xfrm>
            <a:off x="4257368" y="162359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스마트교육이란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화살표: 오각형 9">
            <a:extLst>
              <a:ext uri="{FF2B5EF4-FFF2-40B4-BE49-F238E27FC236}">
                <a16:creationId xmlns:a16="http://schemas.microsoft.com/office/drawing/2014/main" id="{42020A42-2F0F-2365-A069-7583660DC3A5}"/>
              </a:ext>
            </a:extLst>
          </p:cNvPr>
          <p:cNvSpPr/>
          <p:nvPr/>
        </p:nvSpPr>
        <p:spPr>
          <a:xfrm>
            <a:off x="3368890" y="3220884"/>
            <a:ext cx="5067187" cy="21411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팔각형 10">
            <a:extLst>
              <a:ext uri="{FF2B5EF4-FFF2-40B4-BE49-F238E27FC236}">
                <a16:creationId xmlns:a16="http://schemas.microsoft.com/office/drawing/2014/main" id="{9FE5EB66-BBE0-4E46-5DFF-1A2FA94F7340}"/>
              </a:ext>
            </a:extLst>
          </p:cNvPr>
          <p:cNvSpPr/>
          <p:nvPr/>
        </p:nvSpPr>
        <p:spPr>
          <a:xfrm>
            <a:off x="3116825" y="2759219"/>
            <a:ext cx="1140543" cy="689077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155A9-82D6-2D73-A9D0-F0AB1727E685}"/>
              </a:ext>
            </a:extLst>
          </p:cNvPr>
          <p:cNvSpPr txBox="1"/>
          <p:nvPr/>
        </p:nvSpPr>
        <p:spPr>
          <a:xfrm>
            <a:off x="4257368" y="2759219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중점 교육 내용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화살표: 오각형 12">
            <a:extLst>
              <a:ext uri="{FF2B5EF4-FFF2-40B4-BE49-F238E27FC236}">
                <a16:creationId xmlns:a16="http://schemas.microsoft.com/office/drawing/2014/main" id="{72561381-C5BA-DC64-6BC2-F8D0FD312113}"/>
              </a:ext>
            </a:extLst>
          </p:cNvPr>
          <p:cNvSpPr/>
          <p:nvPr/>
        </p:nvSpPr>
        <p:spPr>
          <a:xfrm>
            <a:off x="3368890" y="4333057"/>
            <a:ext cx="5067187" cy="21411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팔각형 13">
            <a:extLst>
              <a:ext uri="{FF2B5EF4-FFF2-40B4-BE49-F238E27FC236}">
                <a16:creationId xmlns:a16="http://schemas.microsoft.com/office/drawing/2014/main" id="{EE635049-670F-8E5A-35F3-15B7ECF9E7D7}"/>
              </a:ext>
            </a:extLst>
          </p:cNvPr>
          <p:cNvSpPr/>
          <p:nvPr/>
        </p:nvSpPr>
        <p:spPr>
          <a:xfrm>
            <a:off x="3116825" y="3871392"/>
            <a:ext cx="1140543" cy="689077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79C02-082C-74D6-F238-2201BF1B6D76}"/>
              </a:ext>
            </a:extLst>
          </p:cNvPr>
          <p:cNvSpPr txBox="1"/>
          <p:nvPr/>
        </p:nvSpPr>
        <p:spPr>
          <a:xfrm>
            <a:off x="4257368" y="3871392"/>
            <a:ext cx="3159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행정구역별 교육 통계</a:t>
            </a:r>
          </a:p>
        </p:txBody>
      </p:sp>
      <p:sp>
        <p:nvSpPr>
          <p:cNvPr id="16" name="화살표: 오각형 15">
            <a:extLst>
              <a:ext uri="{FF2B5EF4-FFF2-40B4-BE49-F238E27FC236}">
                <a16:creationId xmlns:a16="http://schemas.microsoft.com/office/drawing/2014/main" id="{9DC6CA70-6049-7B9B-D75F-175988E68355}"/>
              </a:ext>
            </a:extLst>
          </p:cNvPr>
          <p:cNvSpPr/>
          <p:nvPr/>
        </p:nvSpPr>
        <p:spPr>
          <a:xfrm>
            <a:off x="3368890" y="5409915"/>
            <a:ext cx="5067187" cy="214118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팔각형 16">
            <a:extLst>
              <a:ext uri="{FF2B5EF4-FFF2-40B4-BE49-F238E27FC236}">
                <a16:creationId xmlns:a16="http://schemas.microsoft.com/office/drawing/2014/main" id="{8ABFD21A-1686-C8B2-13EE-4E196014D0B0}"/>
              </a:ext>
            </a:extLst>
          </p:cNvPr>
          <p:cNvSpPr/>
          <p:nvPr/>
        </p:nvSpPr>
        <p:spPr>
          <a:xfrm>
            <a:off x="3116825" y="4948250"/>
            <a:ext cx="1140543" cy="689077"/>
          </a:xfrm>
          <a:prstGeom prst="octagon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CE8ABF-4D57-B70B-E5F2-33B1AB49E01B}"/>
              </a:ext>
            </a:extLst>
          </p:cNvPr>
          <p:cNvSpPr txBox="1"/>
          <p:nvPr/>
        </p:nvSpPr>
        <p:spPr>
          <a:xfrm>
            <a:off x="4257368" y="4948250"/>
            <a:ext cx="2544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플랫폼 구축 전략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ED5504B1-2142-5312-2D3A-4CCC33AC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2" t="31370" r="1250" b="33679"/>
          <a:stretch/>
        </p:blipFill>
        <p:spPr>
          <a:xfrm>
            <a:off x="374091" y="3840255"/>
            <a:ext cx="1850267" cy="19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7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DC9B03-6603-75C7-33DE-47459AF2B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스마트교육이란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1769E3-0B49-887E-1857-6B653FEF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233" y="1412108"/>
            <a:ext cx="6791477" cy="20974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Smart Education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Smart Education is all the rage in South Korea, driven by both the public and private sectors efforts to create state-of-the-art learning environment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DCCA51-753D-8EEB-A127-11E7F7D8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5EF4601A-E5FF-127F-3284-1D6DD49A8ECE}"/>
              </a:ext>
            </a:extLst>
          </p:cNvPr>
          <p:cNvSpPr txBox="1">
            <a:spLocks/>
          </p:cNvSpPr>
          <p:nvPr/>
        </p:nvSpPr>
        <p:spPr>
          <a:xfrm>
            <a:off x="435233" y="3999271"/>
            <a:ext cx="8561283" cy="2097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스마트교육</a:t>
            </a:r>
            <a:endParaRPr lang="en-US" altLang="ko-KR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교육 내용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방법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평가 환경 등 교육 체제를 혁신함으로써 모든 학생의 재능을 발굴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육성하는 교육 패러다임</a:t>
            </a:r>
            <a:endParaRPr lang="en-US" altLang="ko-KR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풍부한 자료와 정보통신기술을 활용하여 학습을 유도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4B1CE453-404F-B639-014B-70B52C10FC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96113" y="1948834"/>
            <a:ext cx="2028122" cy="15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E02A9-BA2C-7BA3-60DE-F70ADD2F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중점 교육 내용</a:t>
            </a:r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2A5449D0-95B9-7F1D-9A4B-B40E17586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323008"/>
              </p:ext>
            </p:extLst>
          </p:nvPr>
        </p:nvGraphicFramePr>
        <p:xfrm>
          <a:off x="1789471" y="2458065"/>
          <a:ext cx="7435492" cy="324464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93255">
                  <a:extLst>
                    <a:ext uri="{9D8B030D-6E8A-4147-A177-3AD203B41FA5}">
                      <a16:colId xmlns:a16="http://schemas.microsoft.com/office/drawing/2014/main" val="3172247"/>
                    </a:ext>
                  </a:extLst>
                </a:gridCol>
                <a:gridCol w="3742237">
                  <a:extLst>
                    <a:ext uri="{9D8B030D-6E8A-4147-A177-3AD203B41FA5}">
                      <a16:colId xmlns:a16="http://schemas.microsoft.com/office/drawing/2014/main" val="1481876324"/>
                    </a:ext>
                  </a:extLst>
                </a:gridCol>
              </a:tblGrid>
              <a:tr h="1081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디지털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교과서 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확대 및 적용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교육 콘텐츠 자유이용 및 안전한 환경 조성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677513"/>
                  </a:ext>
                </a:extLst>
              </a:tr>
              <a:tr h="1081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디지털 교과서 단계적 개발 및 법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제도 정비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교육 콘텐츠 공공목적 이용 활성화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039565"/>
                  </a:ext>
                </a:extLst>
              </a:tr>
              <a:tr h="108154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스마트학습 모델 개발 및 적용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역기능 해소를 위한 정보통신 윤리 교육 강화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59792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D0E9750-9D97-6B45-F1A0-1C66C06BD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7" name="사각형: 잘린 한쪽 모서리 6">
            <a:extLst>
              <a:ext uri="{FF2B5EF4-FFF2-40B4-BE49-F238E27FC236}">
                <a16:creationId xmlns:a16="http://schemas.microsoft.com/office/drawing/2014/main" id="{43A87910-9164-8FA3-CF74-826521273691}"/>
              </a:ext>
            </a:extLst>
          </p:cNvPr>
          <p:cNvSpPr/>
          <p:nvPr/>
        </p:nvSpPr>
        <p:spPr>
          <a:xfrm flipH="1">
            <a:off x="324468" y="2458065"/>
            <a:ext cx="1465003" cy="2153264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교원 스마트교육 역량 강화</a:t>
            </a:r>
          </a:p>
        </p:txBody>
      </p:sp>
      <p:sp>
        <p:nvSpPr>
          <p:cNvPr id="8" name="사각형: 잘린 한쪽 모서리 7">
            <a:extLst>
              <a:ext uri="{FF2B5EF4-FFF2-40B4-BE49-F238E27FC236}">
                <a16:creationId xmlns:a16="http://schemas.microsoft.com/office/drawing/2014/main" id="{49C69959-8CB8-227C-B9FD-64F1A05340B4}"/>
              </a:ext>
            </a:extLst>
          </p:cNvPr>
          <p:cNvSpPr/>
          <p:nvPr/>
        </p:nvSpPr>
        <p:spPr>
          <a:xfrm flipH="1">
            <a:off x="324463" y="4611329"/>
            <a:ext cx="1465003" cy="109138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클라우드 교육서비스 기반 조성</a:t>
            </a:r>
          </a:p>
        </p:txBody>
      </p:sp>
      <p:sp>
        <p:nvSpPr>
          <p:cNvPr id="9" name="사각형: 잘린 위쪽 모서리 8">
            <a:extLst>
              <a:ext uri="{FF2B5EF4-FFF2-40B4-BE49-F238E27FC236}">
                <a16:creationId xmlns:a16="http://schemas.microsoft.com/office/drawing/2014/main" id="{9147AB70-8E6A-7C0A-7256-52656B4EDCD3}"/>
              </a:ext>
            </a:extLst>
          </p:cNvPr>
          <p:cNvSpPr/>
          <p:nvPr/>
        </p:nvSpPr>
        <p:spPr>
          <a:xfrm>
            <a:off x="1789466" y="1543665"/>
            <a:ext cx="3696934" cy="91440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8565166-2206-FEF2-B5C1-BC63EEF814A7}"/>
              </a:ext>
            </a:extLst>
          </p:cNvPr>
          <p:cNvSpPr/>
          <p:nvPr/>
        </p:nvSpPr>
        <p:spPr>
          <a:xfrm>
            <a:off x="1789466" y="1691148"/>
            <a:ext cx="3696934" cy="7669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 내용</a:t>
            </a:r>
          </a:p>
        </p:txBody>
      </p:sp>
      <p:sp>
        <p:nvSpPr>
          <p:cNvPr id="11" name="사각형: 잘린 위쪽 모서리 10">
            <a:extLst>
              <a:ext uri="{FF2B5EF4-FFF2-40B4-BE49-F238E27FC236}">
                <a16:creationId xmlns:a16="http://schemas.microsoft.com/office/drawing/2014/main" id="{D9C66C79-F3BA-B8FB-FAF6-ED150C96A771}"/>
              </a:ext>
            </a:extLst>
          </p:cNvPr>
          <p:cNvSpPr/>
          <p:nvPr/>
        </p:nvSpPr>
        <p:spPr>
          <a:xfrm>
            <a:off x="5486399" y="1543665"/>
            <a:ext cx="3738563" cy="91440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3188B55-0C09-D489-855E-BDD569C4D227}"/>
              </a:ext>
            </a:extLst>
          </p:cNvPr>
          <p:cNvSpPr/>
          <p:nvPr/>
        </p:nvSpPr>
        <p:spPr>
          <a:xfrm>
            <a:off x="5486399" y="1691148"/>
            <a:ext cx="3738563" cy="7669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교육 환경</a:t>
            </a:r>
          </a:p>
        </p:txBody>
      </p:sp>
    </p:spTree>
    <p:extLst>
      <p:ext uri="{BB962C8B-B14F-4D97-AF65-F5344CB8AC3E}">
        <p14:creationId xmlns:p14="http://schemas.microsoft.com/office/powerpoint/2010/main" val="415888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21D2B5-BDD1-F5DC-91D8-676F6F0D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행정구역별 교육 통계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F029884B-59B1-F8D8-A173-F3A788B88C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861494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E1C98C7-9DF8-80DE-4254-81B97F79F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2C4EACDC-612E-E90D-FCE2-4EAF2B63B5C9}"/>
              </a:ext>
            </a:extLst>
          </p:cNvPr>
          <p:cNvSpPr/>
          <p:nvPr/>
        </p:nvSpPr>
        <p:spPr>
          <a:xfrm>
            <a:off x="5112774" y="2674375"/>
            <a:ext cx="2212257" cy="48463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평균 </a:t>
            </a:r>
            <a:r>
              <a:rPr lang="en-US" altLang="ko-KR" dirty="0">
                <a:latin typeface="돋움" panose="020B0600000101010101" pitchFamily="50" charset="-127"/>
                <a:ea typeface="돋움" panose="020B0600000101010101" pitchFamily="50" charset="-127"/>
              </a:rPr>
              <a:t>15.5</a:t>
            </a:r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명</a:t>
            </a:r>
          </a:p>
        </p:txBody>
      </p:sp>
    </p:spTree>
    <p:extLst>
      <p:ext uri="{BB962C8B-B14F-4D97-AF65-F5344CB8AC3E}">
        <p14:creationId xmlns:p14="http://schemas.microsoft.com/office/powerpoint/2010/main" val="367339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A5176F-FF7B-CFB0-30ED-CD106AFA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플랫폼 구축 전략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435C5F-EDDC-55AB-7B6E-0B71AC51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4904-6B84-4E59-850F-0ABDE610F313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8B6F0C8-F202-6BCC-CD39-F3BBF70EABD4}"/>
              </a:ext>
            </a:extLst>
          </p:cNvPr>
          <p:cNvGrpSpPr/>
          <p:nvPr/>
        </p:nvGrpSpPr>
        <p:grpSpPr>
          <a:xfrm>
            <a:off x="185275" y="1622322"/>
            <a:ext cx="4542504" cy="4562168"/>
            <a:chOff x="216309" y="1622322"/>
            <a:chExt cx="4542504" cy="4562168"/>
          </a:xfrm>
        </p:grpSpPr>
        <p:sp>
          <p:nvSpPr>
            <p:cNvPr id="5" name="사각형: 둥근 대각선 방향 모서리 4">
              <a:extLst>
                <a:ext uri="{FF2B5EF4-FFF2-40B4-BE49-F238E27FC236}">
                  <a16:creationId xmlns:a16="http://schemas.microsoft.com/office/drawing/2014/main" id="{C9D68CB7-0D85-01DB-63AF-6A2DA90FF110}"/>
                </a:ext>
              </a:extLst>
            </p:cNvPr>
            <p:cNvSpPr/>
            <p:nvPr/>
          </p:nvSpPr>
          <p:spPr>
            <a:xfrm>
              <a:off x="216309" y="1622322"/>
              <a:ext cx="4542504" cy="4562168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육각형 6">
              <a:extLst>
                <a:ext uri="{FF2B5EF4-FFF2-40B4-BE49-F238E27FC236}">
                  <a16:creationId xmlns:a16="http://schemas.microsoft.com/office/drawing/2014/main" id="{C943D3A2-3CCC-03D4-5108-57311F36C18E}"/>
                </a:ext>
              </a:extLst>
            </p:cNvPr>
            <p:cNvSpPr/>
            <p:nvPr/>
          </p:nvSpPr>
          <p:spPr>
            <a:xfrm>
              <a:off x="855406" y="1715427"/>
              <a:ext cx="3087329" cy="424148"/>
            </a:xfrm>
            <a:prstGeom prst="hexag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클라우드</a:t>
              </a:r>
            </a:p>
          </p:txBody>
        </p:sp>
        <p:sp>
          <p:nvSpPr>
            <p:cNvPr id="8" name="말풍선: 모서리가 둥근 사각형 7">
              <a:extLst>
                <a:ext uri="{FF2B5EF4-FFF2-40B4-BE49-F238E27FC236}">
                  <a16:creationId xmlns:a16="http://schemas.microsoft.com/office/drawing/2014/main" id="{FC7964DC-80E7-D6ED-06CE-4384A841349C}"/>
                </a:ext>
              </a:extLst>
            </p:cNvPr>
            <p:cNvSpPr/>
            <p:nvPr/>
          </p:nvSpPr>
          <p:spPr>
            <a:xfrm rot="16200000">
              <a:off x="250466" y="2545272"/>
              <a:ext cx="1531068" cy="1009331"/>
            </a:xfrm>
            <a:prstGeom prst="wedgeRoundRectCallout">
              <a:avLst>
                <a:gd name="adj1" fmla="val 17681"/>
                <a:gd name="adj2" fmla="val 74190"/>
                <a:gd name="adj3" fmla="val 1666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디지털교과서플랫폼</a:t>
              </a:r>
            </a:p>
          </p:txBody>
        </p:sp>
        <p:graphicFrame>
          <p:nvGraphicFramePr>
            <p:cNvPr id="10" name="다이어그램 9">
              <a:extLst>
                <a:ext uri="{FF2B5EF4-FFF2-40B4-BE49-F238E27FC236}">
                  <a16:creationId xmlns:a16="http://schemas.microsoft.com/office/drawing/2014/main" id="{2CB2EDAE-6887-3F51-9BE2-2B63652DCB5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2442802"/>
                </p:ext>
              </p:extLst>
            </p:nvPr>
          </p:nvGraphicFramePr>
          <p:xfrm>
            <a:off x="1939936" y="2332686"/>
            <a:ext cx="2366594" cy="18655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사각형: 둥근 위쪽 모서리 11">
              <a:extLst>
                <a:ext uri="{FF2B5EF4-FFF2-40B4-BE49-F238E27FC236}">
                  <a16:creationId xmlns:a16="http://schemas.microsoft.com/office/drawing/2014/main" id="{63D6C53D-D0CB-4B36-F822-073120B851BA}"/>
                </a:ext>
              </a:extLst>
            </p:cNvPr>
            <p:cNvSpPr/>
            <p:nvPr/>
          </p:nvSpPr>
          <p:spPr>
            <a:xfrm flipV="1">
              <a:off x="351851" y="4453416"/>
              <a:ext cx="4232963" cy="1603478"/>
            </a:xfrm>
            <a:prstGeom prst="round2SameRect">
              <a:avLst/>
            </a:prstGeom>
            <a:ln w="28575"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사각형: 잘린 한쪽 모서리 10">
              <a:extLst>
                <a:ext uri="{FF2B5EF4-FFF2-40B4-BE49-F238E27FC236}">
                  <a16:creationId xmlns:a16="http://schemas.microsoft.com/office/drawing/2014/main" id="{E39916BE-D182-1426-B7BD-2989815E26BC}"/>
                </a:ext>
              </a:extLst>
            </p:cNvPr>
            <p:cNvSpPr/>
            <p:nvPr/>
          </p:nvSpPr>
          <p:spPr>
            <a:xfrm>
              <a:off x="351851" y="4022374"/>
              <a:ext cx="1588084" cy="517253"/>
            </a:xfrm>
            <a:prstGeom prst="snip1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저작 및 개발</a:t>
              </a:r>
            </a:p>
          </p:txBody>
        </p:sp>
        <p:sp>
          <p:nvSpPr>
            <p:cNvPr id="13" name="순서도: 문서 12">
              <a:extLst>
                <a:ext uri="{FF2B5EF4-FFF2-40B4-BE49-F238E27FC236}">
                  <a16:creationId xmlns:a16="http://schemas.microsoft.com/office/drawing/2014/main" id="{14F615ED-3DD7-0823-6EC0-3B52B49F9CCF}"/>
                </a:ext>
              </a:extLst>
            </p:cNvPr>
            <p:cNvSpPr/>
            <p:nvPr/>
          </p:nvSpPr>
          <p:spPr>
            <a:xfrm rot="20570001">
              <a:off x="554325" y="4815024"/>
              <a:ext cx="721777" cy="743086"/>
            </a:xfrm>
            <a:prstGeom prst="flowChartDocumen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오픈마켓</a:t>
              </a:r>
            </a:p>
          </p:txBody>
        </p:sp>
        <p:graphicFrame>
          <p:nvGraphicFramePr>
            <p:cNvPr id="14" name="다이어그램 13">
              <a:extLst>
                <a:ext uri="{FF2B5EF4-FFF2-40B4-BE49-F238E27FC236}">
                  <a16:creationId xmlns:a16="http://schemas.microsoft.com/office/drawing/2014/main" id="{A9718576-3A95-68AC-1B7C-FB4D26E4C4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05075347"/>
                </p:ext>
              </p:extLst>
            </p:nvPr>
          </p:nvGraphicFramePr>
          <p:xfrm>
            <a:off x="1364251" y="4491346"/>
            <a:ext cx="3220563" cy="15034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9B4100D-5B8D-D84E-B257-8A9D3F1ADAB2}"/>
              </a:ext>
            </a:extLst>
          </p:cNvPr>
          <p:cNvGrpSpPr/>
          <p:nvPr/>
        </p:nvGrpSpPr>
        <p:grpSpPr>
          <a:xfrm>
            <a:off x="4952999" y="1622322"/>
            <a:ext cx="4397477" cy="4562168"/>
            <a:chOff x="4952999" y="1622322"/>
            <a:chExt cx="4397477" cy="4562168"/>
          </a:xfrm>
        </p:grpSpPr>
        <p:sp>
          <p:nvSpPr>
            <p:cNvPr id="6" name="사각형: 둥근 대각선 방향 모서리 5">
              <a:extLst>
                <a:ext uri="{FF2B5EF4-FFF2-40B4-BE49-F238E27FC236}">
                  <a16:creationId xmlns:a16="http://schemas.microsoft.com/office/drawing/2014/main" id="{AB3CD622-C57E-EC1D-7F8D-50C85EDA7C10}"/>
                </a:ext>
              </a:extLst>
            </p:cNvPr>
            <p:cNvSpPr/>
            <p:nvPr/>
          </p:nvSpPr>
          <p:spPr>
            <a:xfrm flipH="1">
              <a:off x="4952999" y="1622322"/>
              <a:ext cx="4397477" cy="4562168"/>
            </a:xfrm>
            <a:prstGeom prst="round2Diag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설명선: 아래쪽 화살표 14">
              <a:extLst>
                <a:ext uri="{FF2B5EF4-FFF2-40B4-BE49-F238E27FC236}">
                  <a16:creationId xmlns:a16="http://schemas.microsoft.com/office/drawing/2014/main" id="{80D45EDA-BFB0-71EE-2A06-E66436BD42FF}"/>
                </a:ext>
              </a:extLst>
            </p:cNvPr>
            <p:cNvSpPr/>
            <p:nvPr/>
          </p:nvSpPr>
          <p:spPr>
            <a:xfrm>
              <a:off x="6115665" y="1710813"/>
              <a:ext cx="2330245" cy="816078"/>
            </a:xfrm>
            <a:prstGeom prst="downArrowCallout">
              <a:avLst>
                <a:gd name="adj1" fmla="val 50000"/>
                <a:gd name="adj2" fmla="val 25000"/>
                <a:gd name="adj3" fmla="val 23925"/>
                <a:gd name="adj4" fmla="val 4599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학습자 단말기</a:t>
              </a:r>
            </a:p>
          </p:txBody>
        </p:sp>
        <p:sp>
          <p:nvSpPr>
            <p:cNvPr id="16" name="사각형: 위쪽 모서리의 한쪽은 둥글고 다른 한쪽은 잘림 15">
              <a:extLst>
                <a:ext uri="{FF2B5EF4-FFF2-40B4-BE49-F238E27FC236}">
                  <a16:creationId xmlns:a16="http://schemas.microsoft.com/office/drawing/2014/main" id="{BFBECDBE-CE23-AFCA-5389-A4939D865F04}"/>
                </a:ext>
              </a:extLst>
            </p:cNvPr>
            <p:cNvSpPr/>
            <p:nvPr/>
          </p:nvSpPr>
          <p:spPr>
            <a:xfrm>
              <a:off x="5445379" y="2467894"/>
              <a:ext cx="1742002" cy="511278"/>
            </a:xfrm>
            <a:prstGeom prst="snipRoundRect">
              <a:avLst>
                <a:gd name="adj1" fmla="val 16667"/>
                <a:gd name="adj2" fmla="val 4359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웹 브라우저</a:t>
              </a:r>
            </a:p>
          </p:txBody>
        </p:sp>
        <p:sp>
          <p:nvSpPr>
            <p:cNvPr id="17" name="사각형: 위쪽 모서리의 한쪽은 둥글고 다른 한쪽은 잘림 16">
              <a:extLst>
                <a:ext uri="{FF2B5EF4-FFF2-40B4-BE49-F238E27FC236}">
                  <a16:creationId xmlns:a16="http://schemas.microsoft.com/office/drawing/2014/main" id="{E5956CAC-0E44-B501-E0B2-B6C295908259}"/>
                </a:ext>
              </a:extLst>
            </p:cNvPr>
            <p:cNvSpPr/>
            <p:nvPr/>
          </p:nvSpPr>
          <p:spPr>
            <a:xfrm flipH="1">
              <a:off x="7397928" y="2467894"/>
              <a:ext cx="1742002" cy="511278"/>
            </a:xfrm>
            <a:prstGeom prst="snipRoundRect">
              <a:avLst>
                <a:gd name="adj1" fmla="val 16667"/>
                <a:gd name="adj2" fmla="val 4359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교과서</a:t>
              </a:r>
            </a:p>
          </p:txBody>
        </p:sp>
        <p:sp>
          <p:nvSpPr>
            <p:cNvPr id="18" name="두루마리 모양: 가로로 말림 17">
              <a:extLst>
                <a:ext uri="{FF2B5EF4-FFF2-40B4-BE49-F238E27FC236}">
                  <a16:creationId xmlns:a16="http://schemas.microsoft.com/office/drawing/2014/main" id="{AD04BCB6-9C44-6E30-1D54-5C1998D21BFC}"/>
                </a:ext>
              </a:extLst>
            </p:cNvPr>
            <p:cNvSpPr/>
            <p:nvPr/>
          </p:nvSpPr>
          <p:spPr>
            <a:xfrm>
              <a:off x="5178083" y="3106992"/>
              <a:ext cx="4046880" cy="1458987"/>
            </a:xfrm>
            <a:prstGeom prst="horizontalScroll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9" name="순서도: 순차적 액세스 저장소 18">
              <a:extLst>
                <a:ext uri="{FF2B5EF4-FFF2-40B4-BE49-F238E27FC236}">
                  <a16:creationId xmlns:a16="http://schemas.microsoft.com/office/drawing/2014/main" id="{601C41DF-CEA7-F5EB-68D2-5A55A51F1066}"/>
                </a:ext>
              </a:extLst>
            </p:cNvPr>
            <p:cNvSpPr/>
            <p:nvPr/>
          </p:nvSpPr>
          <p:spPr>
            <a:xfrm flipH="1" flipV="1">
              <a:off x="5552363" y="3515140"/>
              <a:ext cx="1074579" cy="729389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506C2C-05BF-B085-AB04-E8C97BDB0FC7}"/>
                </a:ext>
              </a:extLst>
            </p:cNvPr>
            <p:cNvSpPr txBox="1"/>
            <p:nvPr/>
          </p:nvSpPr>
          <p:spPr>
            <a:xfrm>
              <a:off x="5677876" y="3581539"/>
              <a:ext cx="1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스마트</a:t>
              </a:r>
              <a:endParaRPr lang="en-US" altLang="ko-KR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r>
                <a:rPr lang="ko-KR" altLang="en-US">
                  <a:latin typeface="굴림" panose="020B0600000101010101" pitchFamily="50" charset="-127"/>
                  <a:ea typeface="굴림" panose="020B0600000101010101" pitchFamily="50" charset="-127"/>
                </a:rPr>
                <a:t>교육앱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1" name="평행 사변형 20">
              <a:extLst>
                <a:ext uri="{FF2B5EF4-FFF2-40B4-BE49-F238E27FC236}">
                  <a16:creationId xmlns:a16="http://schemas.microsoft.com/office/drawing/2014/main" id="{A1F644DA-ECB5-4500-02E9-C59BB606B11B}"/>
                </a:ext>
              </a:extLst>
            </p:cNvPr>
            <p:cNvSpPr/>
            <p:nvPr/>
          </p:nvSpPr>
          <p:spPr>
            <a:xfrm flipH="1">
              <a:off x="6626942" y="3564878"/>
              <a:ext cx="915877" cy="561119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뷰어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평행 사변형 21">
              <a:extLst>
                <a:ext uri="{FF2B5EF4-FFF2-40B4-BE49-F238E27FC236}">
                  <a16:creationId xmlns:a16="http://schemas.microsoft.com/office/drawing/2014/main" id="{BE4B9F1D-D95E-9DCB-0BE0-7D1B34C63EA0}"/>
                </a:ext>
              </a:extLst>
            </p:cNvPr>
            <p:cNvSpPr/>
            <p:nvPr/>
          </p:nvSpPr>
          <p:spPr>
            <a:xfrm>
              <a:off x="7542819" y="3559273"/>
              <a:ext cx="1492716" cy="566724"/>
            </a:xfrm>
            <a:prstGeom prst="parallelogram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학습관리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도구</a:t>
              </a:r>
            </a:p>
          </p:txBody>
        </p:sp>
        <p:sp>
          <p:nvSpPr>
            <p:cNvPr id="23" name="순서도: 저장 데이터 22">
              <a:extLst>
                <a:ext uri="{FF2B5EF4-FFF2-40B4-BE49-F238E27FC236}">
                  <a16:creationId xmlns:a16="http://schemas.microsoft.com/office/drawing/2014/main" id="{07F02093-2378-8C60-F1FF-4774962E73C9}"/>
                </a:ext>
              </a:extLst>
            </p:cNvPr>
            <p:cNvSpPr/>
            <p:nvPr/>
          </p:nvSpPr>
          <p:spPr>
            <a:xfrm>
              <a:off x="5314012" y="4773157"/>
              <a:ext cx="1435201" cy="473468"/>
            </a:xfrm>
            <a:prstGeom prst="flowChartOnlineStorag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PC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4" name="순서도: 다른 페이지 연결선 23">
              <a:extLst>
                <a:ext uri="{FF2B5EF4-FFF2-40B4-BE49-F238E27FC236}">
                  <a16:creationId xmlns:a16="http://schemas.microsoft.com/office/drawing/2014/main" id="{AD41AF5D-0E15-5CC3-8E20-3379997BFEC4}"/>
                </a:ext>
              </a:extLst>
            </p:cNvPr>
            <p:cNvSpPr/>
            <p:nvPr/>
          </p:nvSpPr>
          <p:spPr>
            <a:xfrm>
              <a:off x="7600334" y="4778361"/>
              <a:ext cx="1435201" cy="468264"/>
            </a:xfrm>
            <a:prstGeom prst="flowChartOffpage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스마트패드</a:t>
              </a:r>
            </a:p>
          </p:txBody>
        </p:sp>
        <p:sp>
          <p:nvSpPr>
            <p:cNvPr id="25" name="화살표: 왼쪽/오른쪽/위쪽/아래쪽 24">
              <a:extLst>
                <a:ext uri="{FF2B5EF4-FFF2-40B4-BE49-F238E27FC236}">
                  <a16:creationId xmlns:a16="http://schemas.microsoft.com/office/drawing/2014/main" id="{DCDD937B-0314-D707-3BE3-6991BC7016D9}"/>
                </a:ext>
              </a:extLst>
            </p:cNvPr>
            <p:cNvSpPr/>
            <p:nvPr/>
          </p:nvSpPr>
          <p:spPr>
            <a:xfrm>
              <a:off x="6146296" y="5075079"/>
              <a:ext cx="2037292" cy="987403"/>
            </a:xfrm>
            <a:prstGeom prst="quadArrow">
              <a:avLst>
                <a:gd name="adj1" fmla="val 33682"/>
                <a:gd name="adj2" fmla="val 16841"/>
                <a:gd name="adj3" fmla="val 33159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OSMD</a:t>
              </a:r>
              <a:endPara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7" name="연결선: 꺾임 26">
              <a:extLst>
                <a:ext uri="{FF2B5EF4-FFF2-40B4-BE49-F238E27FC236}">
                  <a16:creationId xmlns:a16="http://schemas.microsoft.com/office/drawing/2014/main" id="{2A95F1E9-8C6A-AF11-B88D-4D6B5C8EF2AB}"/>
                </a:ext>
              </a:extLst>
            </p:cNvPr>
            <p:cNvCxnSpPr>
              <a:stCxn id="23" idx="0"/>
              <a:endCxn id="24" idx="0"/>
            </p:cNvCxnSpPr>
            <p:nvPr/>
          </p:nvCxnSpPr>
          <p:spPr>
            <a:xfrm rot="16200000" flipH="1">
              <a:off x="7172172" y="3632598"/>
              <a:ext cx="5204" cy="2286322"/>
            </a:xfrm>
            <a:prstGeom prst="bentConnector3">
              <a:avLst>
                <a:gd name="adj1" fmla="val -4392775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50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187</Words>
  <Application>Microsoft Office PowerPoint</Application>
  <PresentationFormat>A4 용지(210x297mm)</PresentationFormat>
  <Paragraphs>59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스마트교육이란</vt:lpstr>
      <vt:lpstr>2. 중점 교육 내용</vt:lpstr>
      <vt:lpstr>3. 행정구역별 교육 통계</vt:lpstr>
      <vt:lpstr>4. 플랫폼 구축 전략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ct9943@naver.com</dc:creator>
  <cp:lastModifiedBy>ct9943@naver.com</cp:lastModifiedBy>
  <cp:revision>1</cp:revision>
  <dcterms:created xsi:type="dcterms:W3CDTF">2024-12-04T12:44:56Z</dcterms:created>
  <dcterms:modified xsi:type="dcterms:W3CDTF">2024-12-04T13:44:14Z</dcterms:modified>
</cp:coreProperties>
</file>