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906000" cy="6858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44" d="100"/>
          <a:sy n="44" d="100"/>
        </p:scale>
        <p:origin x="54" y="1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궁서" panose="02030600000101010101" pitchFamily="18" charset="-127"/>
                <a:ea typeface="궁서" panose="02030600000101010101" pitchFamily="18" charset="-127"/>
                <a:cs typeface="+mn-cs"/>
              </a:defRPr>
            </a:pPr>
            <a:r>
              <a:rPr lang="ko-KR" altLang="en-US" sz="2000" b="1" dirty="0" smtClean="0">
                <a:latin typeface="궁서" panose="02030600000101010101" pitchFamily="18" charset="-127"/>
                <a:ea typeface="궁서" panose="02030600000101010101" pitchFamily="18" charset="-127"/>
              </a:rPr>
              <a:t>교원 </a:t>
            </a:r>
            <a:r>
              <a:rPr lang="en-US" altLang="ko-KR" sz="2000" b="1" dirty="0" smtClean="0">
                <a:latin typeface="궁서" panose="02030600000101010101" pitchFamily="18" charset="-127"/>
                <a:ea typeface="궁서" panose="02030600000101010101" pitchFamily="18" charset="-127"/>
              </a:rPr>
              <a:t>1</a:t>
            </a:r>
            <a:r>
              <a:rPr lang="ko-KR" altLang="en-US" sz="2000" b="1" dirty="0" smtClean="0">
                <a:latin typeface="궁서" panose="02030600000101010101" pitchFamily="18" charset="-127"/>
                <a:ea typeface="궁서" panose="02030600000101010101" pitchFamily="18" charset="-127"/>
              </a:rPr>
              <a:t>인당 학생 수</a:t>
            </a:r>
            <a:r>
              <a:rPr lang="en-US" altLang="ko-KR" sz="2000" b="1" dirty="0" smtClean="0">
                <a:latin typeface="궁서" panose="02030600000101010101" pitchFamily="18" charset="-127"/>
                <a:ea typeface="궁서" panose="02030600000101010101" pitchFamily="18" charset="-127"/>
              </a:rPr>
              <a:t>(</a:t>
            </a:r>
            <a:r>
              <a:rPr lang="ko-KR" altLang="en-US" sz="2000" b="1" dirty="0" smtClean="0">
                <a:latin typeface="궁서" panose="02030600000101010101" pitchFamily="18" charset="-127"/>
                <a:ea typeface="궁서" panose="02030600000101010101" pitchFamily="18" charset="-127"/>
              </a:rPr>
              <a:t>단위</a:t>
            </a:r>
            <a:r>
              <a:rPr lang="en-US" altLang="ko-KR" sz="2000" b="1" dirty="0" smtClean="0">
                <a:latin typeface="궁서" panose="02030600000101010101" pitchFamily="18" charset="-127"/>
                <a:ea typeface="궁서" panose="02030600000101010101" pitchFamily="18" charset="-127"/>
              </a:rPr>
              <a:t>:</a:t>
            </a:r>
            <a:r>
              <a:rPr lang="ko-KR" altLang="en-US" sz="2000" b="1" dirty="0" smtClean="0">
                <a:latin typeface="궁서" panose="02030600000101010101" pitchFamily="18" charset="-127"/>
                <a:ea typeface="궁서" panose="02030600000101010101" pitchFamily="18" charset="-127"/>
              </a:rPr>
              <a:t>명</a:t>
            </a:r>
            <a:r>
              <a:rPr lang="en-US" altLang="ko-KR" sz="2000" b="1" dirty="0" smtClean="0">
                <a:latin typeface="궁서" panose="02030600000101010101" pitchFamily="18" charset="-127"/>
                <a:ea typeface="궁서" panose="02030600000101010101" pitchFamily="18" charset="-127"/>
              </a:rPr>
              <a:t>)</a:t>
            </a:r>
            <a:endParaRPr lang="ko-KR" altLang="en-US" sz="2000" b="1" dirty="0">
              <a:latin typeface="궁서" panose="02030600000101010101" pitchFamily="18" charset="-127"/>
              <a:ea typeface="궁서" panose="02030600000101010101" pitchFamily="18" charset="-127"/>
            </a:endParaRPr>
          </a:p>
        </c:rich>
      </c:tx>
      <c:layout/>
      <c:overlay val="0"/>
      <c:spPr>
        <a:solidFill>
          <a:schemeClr val="bg1"/>
        </a:solidFill>
        <a:ln>
          <a:solidFill>
            <a:schemeClr val="tx1"/>
          </a:solidFill>
        </a:ln>
        <a:effectLst>
          <a:outerShdw blurRad="50800" dist="38100" algn="l" rotWithShape="0">
            <a:prstClr val="black">
              <a:alpha val="40000"/>
            </a:prstClr>
          </a:outerShdw>
        </a:effectLst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궁서" panose="02030600000101010101" pitchFamily="18" charset="-127"/>
              <a:ea typeface="궁서" panose="02030600000101010101" pitchFamily="18" charset="-127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2024년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서울</c:v>
                </c:pt>
                <c:pt idx="1">
                  <c:v>부산</c:v>
                </c:pt>
                <c:pt idx="2">
                  <c:v>대구</c:v>
                </c:pt>
                <c:pt idx="3">
                  <c:v>인천</c:v>
                </c:pt>
                <c:pt idx="4">
                  <c:v>광주</c:v>
                </c:pt>
              </c:strCache>
            </c:strRef>
          </c:cat>
          <c:val>
            <c:numRef>
              <c:f>Sheet1!$B$2:$B$6</c:f>
              <c:numCache>
                <c:formatCode>0.00_ </c:formatCode>
                <c:ptCount val="5"/>
                <c:pt idx="0">
                  <c:v>16.21</c:v>
                </c:pt>
                <c:pt idx="1">
                  <c:v>17.37</c:v>
                </c:pt>
                <c:pt idx="2">
                  <c:v>15.39</c:v>
                </c:pt>
                <c:pt idx="3">
                  <c:v>15.3</c:v>
                </c:pt>
                <c:pt idx="4">
                  <c:v>16.7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B6-4D7E-83ED-A55BBE0B58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85694959"/>
        <c:axId val="1785695375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2025년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triang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/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50B6-4D7E-83ED-A55BBE0B580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돋움" panose="020B0600000101010101" pitchFamily="50" charset="-127"/>
                    <a:ea typeface="돋움" panose="020B0600000101010101" pitchFamily="50" charset="-127"/>
                    <a:cs typeface="+mn-cs"/>
                  </a:defRPr>
                </a:pPr>
                <a:endParaRPr lang="ko-K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서울</c:v>
                </c:pt>
                <c:pt idx="1">
                  <c:v>부산</c:v>
                </c:pt>
                <c:pt idx="2">
                  <c:v>대구</c:v>
                </c:pt>
                <c:pt idx="3">
                  <c:v>인천</c:v>
                </c:pt>
                <c:pt idx="4">
                  <c:v>광주</c:v>
                </c:pt>
              </c:strCache>
            </c:strRef>
          </c:cat>
          <c:val>
            <c:numRef>
              <c:f>Sheet1!$C$2:$C$6</c:f>
              <c:numCache>
                <c:formatCode>0.00_ </c:formatCode>
                <c:ptCount val="5"/>
                <c:pt idx="0">
                  <c:v>16.03</c:v>
                </c:pt>
                <c:pt idx="1">
                  <c:v>17.14</c:v>
                </c:pt>
                <c:pt idx="2">
                  <c:v>14.99</c:v>
                </c:pt>
                <c:pt idx="3">
                  <c:v>15.04</c:v>
                </c:pt>
                <c:pt idx="4">
                  <c:v>16.36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0B6-4D7E-83ED-A55BBE0B58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85691631"/>
        <c:axId val="1785695791"/>
      </c:lineChart>
      <c:catAx>
        <c:axId val="1785694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785695375"/>
        <c:crosses val="autoZero"/>
        <c:auto val="1"/>
        <c:lblAlgn val="ctr"/>
        <c:lblOffset val="100"/>
        <c:noMultiLvlLbl val="0"/>
      </c:catAx>
      <c:valAx>
        <c:axId val="1785695375"/>
        <c:scaling>
          <c:orientation val="minMax"/>
        </c:scaling>
        <c:delete val="0"/>
        <c:axPos val="l"/>
        <c:numFmt formatCode="0.0_ 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  <a:cs typeface="+mn-cs"/>
              </a:defRPr>
            </a:pPr>
            <a:endParaRPr lang="ko-KR"/>
          </a:p>
        </c:txPr>
        <c:crossAx val="1785694959"/>
        <c:crosses val="autoZero"/>
        <c:crossBetween val="between"/>
      </c:valAx>
      <c:valAx>
        <c:axId val="1785695791"/>
        <c:scaling>
          <c:orientation val="minMax"/>
          <c:max val="18"/>
          <c:min val="13"/>
        </c:scaling>
        <c:delete val="0"/>
        <c:axPos val="r"/>
        <c:numFmt formatCode="0.0_ 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  <a:cs typeface="+mn-cs"/>
              </a:defRPr>
            </a:pPr>
            <a:endParaRPr lang="ko-KR"/>
          </a:p>
        </c:txPr>
        <c:crossAx val="1785691631"/>
        <c:crosses val="max"/>
        <c:crossBetween val="between"/>
        <c:majorUnit val="1"/>
      </c:valAx>
      <c:catAx>
        <c:axId val="1785691631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785695791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  <a:cs typeface="+mn-cs"/>
              </a:defRPr>
            </a:pPr>
            <a:endParaRPr lang="ko-KR"/>
          </a:p>
        </c:txPr>
      </c:dTable>
      <c:spPr>
        <a:solidFill>
          <a:schemeClr val="bg1"/>
        </a:solidFill>
        <a:ln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solidFill>
      <a:srgbClr val="FFFF00"/>
    </a:solidFill>
    <a:ln>
      <a:solidFill>
        <a:schemeClr val="tx1"/>
      </a:solidFill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F10441-E61D-41E7-9BB8-A4A296BBEF97}" type="doc">
      <dgm:prSet loTypeId="urn:microsoft.com/office/officeart/2005/8/layout/arrow1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42DE9F1D-D456-4ACD-847A-395F8063AFDA}">
      <dgm:prSet phldrT="[텍스트]" custT="1"/>
      <dgm:spPr/>
      <dgm:t>
        <a:bodyPr/>
        <a:lstStyle/>
        <a:p>
          <a:pPr latinLnBrk="1"/>
          <a:r>
            <a:rPr lang="ko-KR" altLang="en-US" sz="1800" dirty="0" smtClean="0">
              <a:latin typeface="굴림" panose="020B0600000101010101" pitchFamily="50" charset="-127"/>
              <a:ea typeface="굴림" panose="020B0600000101010101" pitchFamily="50" charset="-127"/>
            </a:rPr>
            <a:t>학습보조</a:t>
          </a:r>
          <a:endParaRPr lang="en-US" altLang="ko-KR" sz="1800" dirty="0" smtClean="0">
            <a:latin typeface="굴림" panose="020B0600000101010101" pitchFamily="50" charset="-127"/>
            <a:ea typeface="굴림" panose="020B0600000101010101" pitchFamily="50" charset="-127"/>
          </a:endParaRPr>
        </a:p>
        <a:p>
          <a:pPr latinLnBrk="1"/>
          <a:r>
            <a:rPr lang="ko-KR" altLang="en-US" sz="1800" dirty="0" smtClean="0">
              <a:latin typeface="굴림" panose="020B0600000101010101" pitchFamily="50" charset="-127"/>
              <a:ea typeface="굴림" panose="020B0600000101010101" pitchFamily="50" charset="-127"/>
            </a:rPr>
            <a:t>자료</a:t>
          </a:r>
          <a:endParaRPr lang="ko-KR" altLang="en-US" sz="1800" dirty="0">
            <a:latin typeface="굴림" panose="020B0600000101010101" pitchFamily="50" charset="-127"/>
            <a:ea typeface="굴림" panose="020B0600000101010101" pitchFamily="50" charset="-127"/>
          </a:endParaRPr>
        </a:p>
      </dgm:t>
    </dgm:pt>
    <dgm:pt modelId="{83B6888A-2299-4CB3-AFDE-F86E1BD049A8}" type="parTrans" cxnId="{9BB52D58-7287-4207-8FE9-C83313635BC2}">
      <dgm:prSet/>
      <dgm:spPr/>
      <dgm:t>
        <a:bodyPr/>
        <a:lstStyle/>
        <a:p>
          <a:pPr latinLnBrk="1"/>
          <a:endParaRPr lang="ko-KR" altLang="en-US"/>
        </a:p>
      </dgm:t>
    </dgm:pt>
    <dgm:pt modelId="{95287F50-4930-4187-9CCE-774A9D7D31B6}" type="sibTrans" cxnId="{9BB52D58-7287-4207-8FE9-C83313635BC2}">
      <dgm:prSet/>
      <dgm:spPr/>
      <dgm:t>
        <a:bodyPr/>
        <a:lstStyle/>
        <a:p>
          <a:pPr latinLnBrk="1"/>
          <a:endParaRPr lang="ko-KR" altLang="en-US"/>
        </a:p>
      </dgm:t>
    </dgm:pt>
    <dgm:pt modelId="{CDBBBE8A-6E9D-4D55-97BF-B58365FA4AE9}">
      <dgm:prSet phldrT="[텍스트]" custT="1"/>
      <dgm:spPr/>
      <dgm:t>
        <a:bodyPr/>
        <a:lstStyle/>
        <a:p>
          <a:pPr latinLnBrk="1"/>
          <a:r>
            <a:rPr lang="ko-KR" altLang="en-US" sz="1800" dirty="0" smtClean="0">
              <a:latin typeface="굴림" panose="020B0600000101010101" pitchFamily="50" charset="-127"/>
              <a:ea typeface="굴림" panose="020B0600000101010101" pitchFamily="50" charset="-127"/>
            </a:rPr>
            <a:t>디지털</a:t>
          </a:r>
          <a:endParaRPr lang="en-US" altLang="ko-KR" sz="1800" dirty="0" smtClean="0">
            <a:latin typeface="굴림" panose="020B0600000101010101" pitchFamily="50" charset="-127"/>
            <a:ea typeface="굴림" panose="020B0600000101010101" pitchFamily="50" charset="-127"/>
          </a:endParaRPr>
        </a:p>
        <a:p>
          <a:pPr latinLnBrk="1"/>
          <a:r>
            <a:rPr lang="ko-KR" altLang="en-US" sz="1800" dirty="0" smtClean="0">
              <a:latin typeface="굴림" panose="020B0600000101010101" pitchFamily="50" charset="-127"/>
              <a:ea typeface="굴림" panose="020B0600000101010101" pitchFamily="50" charset="-127"/>
            </a:rPr>
            <a:t>교과서</a:t>
          </a:r>
          <a:endParaRPr lang="en-US" altLang="ko-KR" sz="1800" dirty="0" smtClean="0">
            <a:latin typeface="굴림" panose="020B0600000101010101" pitchFamily="50" charset="-127"/>
            <a:ea typeface="굴림" panose="020B0600000101010101" pitchFamily="50" charset="-127"/>
          </a:endParaRPr>
        </a:p>
        <a:p>
          <a:pPr latinLnBrk="1"/>
          <a:endParaRPr lang="ko-KR" altLang="en-US" sz="1800" dirty="0">
            <a:latin typeface="굴림" panose="020B0600000101010101" pitchFamily="50" charset="-127"/>
            <a:ea typeface="굴림" panose="020B0600000101010101" pitchFamily="50" charset="-127"/>
          </a:endParaRPr>
        </a:p>
      </dgm:t>
    </dgm:pt>
    <dgm:pt modelId="{8227D429-3DEE-4691-B67F-D951861438E3}" type="parTrans" cxnId="{E59829A3-7ABA-4D72-9EFC-9FEDE9D438C9}">
      <dgm:prSet/>
      <dgm:spPr/>
      <dgm:t>
        <a:bodyPr/>
        <a:lstStyle/>
        <a:p>
          <a:pPr latinLnBrk="1"/>
          <a:endParaRPr lang="ko-KR" altLang="en-US"/>
        </a:p>
      </dgm:t>
    </dgm:pt>
    <dgm:pt modelId="{808FA61F-04AF-4AFE-950F-54955BA36462}" type="sibTrans" cxnId="{E59829A3-7ABA-4D72-9EFC-9FEDE9D438C9}">
      <dgm:prSet/>
      <dgm:spPr/>
      <dgm:t>
        <a:bodyPr/>
        <a:lstStyle/>
        <a:p>
          <a:pPr latinLnBrk="1"/>
          <a:endParaRPr lang="ko-KR" altLang="en-US"/>
        </a:p>
      </dgm:t>
    </dgm:pt>
    <dgm:pt modelId="{DD1AE73E-3C76-4195-9FC4-2BD08F085A28}" type="pres">
      <dgm:prSet presAssocID="{BEF10441-E61D-41E7-9BB8-A4A296BBEF97}" presName="cycle" presStyleCnt="0">
        <dgm:presLayoutVars>
          <dgm:dir/>
          <dgm:resizeHandles val="exact"/>
        </dgm:presLayoutVars>
      </dgm:prSet>
      <dgm:spPr/>
    </dgm:pt>
    <dgm:pt modelId="{71021FEF-CA07-48BD-BB5E-0F3B685525D6}" type="pres">
      <dgm:prSet presAssocID="{42DE9F1D-D456-4ACD-847A-395F8063AFDA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AB8E642-B708-48DF-A9F8-1267053F7B4E}" type="pres">
      <dgm:prSet presAssocID="{CDBBBE8A-6E9D-4D55-97BF-B58365FA4AE9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9BB52D58-7287-4207-8FE9-C83313635BC2}" srcId="{BEF10441-E61D-41E7-9BB8-A4A296BBEF97}" destId="{42DE9F1D-D456-4ACD-847A-395F8063AFDA}" srcOrd="0" destOrd="0" parTransId="{83B6888A-2299-4CB3-AFDE-F86E1BD049A8}" sibTransId="{95287F50-4930-4187-9CCE-774A9D7D31B6}"/>
    <dgm:cxn modelId="{B88EAF6C-183E-4659-825A-586C5380A2F7}" type="presOf" srcId="{42DE9F1D-D456-4ACD-847A-395F8063AFDA}" destId="{71021FEF-CA07-48BD-BB5E-0F3B685525D6}" srcOrd="0" destOrd="0" presId="urn:microsoft.com/office/officeart/2005/8/layout/arrow1"/>
    <dgm:cxn modelId="{3DAC6186-BFDF-48EE-818E-3FB2C58C4205}" type="presOf" srcId="{CDBBBE8A-6E9D-4D55-97BF-B58365FA4AE9}" destId="{BAB8E642-B708-48DF-A9F8-1267053F7B4E}" srcOrd="0" destOrd="0" presId="urn:microsoft.com/office/officeart/2005/8/layout/arrow1"/>
    <dgm:cxn modelId="{9611915F-C466-413F-BAEE-92ABA4734D40}" type="presOf" srcId="{BEF10441-E61D-41E7-9BB8-A4A296BBEF97}" destId="{DD1AE73E-3C76-4195-9FC4-2BD08F085A28}" srcOrd="0" destOrd="0" presId="urn:microsoft.com/office/officeart/2005/8/layout/arrow1"/>
    <dgm:cxn modelId="{E59829A3-7ABA-4D72-9EFC-9FEDE9D438C9}" srcId="{BEF10441-E61D-41E7-9BB8-A4A296BBEF97}" destId="{CDBBBE8A-6E9D-4D55-97BF-B58365FA4AE9}" srcOrd="1" destOrd="0" parTransId="{8227D429-3DEE-4691-B67F-D951861438E3}" sibTransId="{808FA61F-04AF-4AFE-950F-54955BA36462}"/>
    <dgm:cxn modelId="{A39FAD22-AB4B-4121-BDE2-0A5BE3CC037E}" type="presParOf" srcId="{DD1AE73E-3C76-4195-9FC4-2BD08F085A28}" destId="{71021FEF-CA07-48BD-BB5E-0F3B685525D6}" srcOrd="0" destOrd="0" presId="urn:microsoft.com/office/officeart/2005/8/layout/arrow1"/>
    <dgm:cxn modelId="{D559BA44-64A7-4338-B578-08577ADCF58A}" type="presParOf" srcId="{DD1AE73E-3C76-4195-9FC4-2BD08F085A28}" destId="{BAB8E642-B708-48DF-A9F8-1267053F7B4E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F22BDE-77BB-4185-91FD-DE9DC72064EF}" type="doc">
      <dgm:prSet loTypeId="urn:microsoft.com/office/officeart/2005/8/layout/default" loCatId="list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D331EEEF-91EC-4878-A977-91E90626A715}">
      <dgm:prSet phldrT="[텍스트]" custT="1"/>
      <dgm:spPr/>
      <dgm:t>
        <a:bodyPr/>
        <a:lstStyle/>
        <a:p>
          <a:pPr latinLnBrk="1"/>
          <a:r>
            <a:rPr lang="ko-KR" altLang="en-US" sz="1800" dirty="0" smtClean="0">
              <a:latin typeface="굴림" panose="020B0600000101010101" pitchFamily="50" charset="-127"/>
              <a:ea typeface="굴림" panose="020B0600000101010101" pitchFamily="50" charset="-127"/>
            </a:rPr>
            <a:t>콘텐츠</a:t>
          </a:r>
          <a:endParaRPr lang="en-US" altLang="ko-KR" sz="1800" dirty="0" smtClean="0">
            <a:latin typeface="굴림" panose="020B0600000101010101" pitchFamily="50" charset="-127"/>
            <a:ea typeface="굴림" panose="020B0600000101010101" pitchFamily="50" charset="-127"/>
          </a:endParaRPr>
        </a:p>
        <a:p>
          <a:pPr latinLnBrk="1"/>
          <a:r>
            <a:rPr lang="ko-KR" altLang="en-US" sz="1800" dirty="0" smtClean="0">
              <a:latin typeface="굴림" panose="020B0600000101010101" pitchFamily="50" charset="-127"/>
              <a:ea typeface="굴림" panose="020B0600000101010101" pitchFamily="50" charset="-127"/>
            </a:rPr>
            <a:t>동기화</a:t>
          </a:r>
          <a:endParaRPr lang="ko-KR" altLang="en-US" sz="1800" dirty="0">
            <a:latin typeface="굴림" panose="020B0600000101010101" pitchFamily="50" charset="-127"/>
            <a:ea typeface="굴림" panose="020B0600000101010101" pitchFamily="50" charset="-127"/>
          </a:endParaRPr>
        </a:p>
      </dgm:t>
    </dgm:pt>
    <dgm:pt modelId="{8745ED2B-0760-4CD6-B0EA-852D373C7414}" type="parTrans" cxnId="{DE8C9789-9E3F-4ECA-9F3B-ED900084369B}">
      <dgm:prSet/>
      <dgm:spPr/>
      <dgm:t>
        <a:bodyPr/>
        <a:lstStyle/>
        <a:p>
          <a:pPr latinLnBrk="1"/>
          <a:endParaRPr lang="ko-KR" altLang="en-US" sz="1800">
            <a:latin typeface="굴림" panose="020B0600000101010101" pitchFamily="50" charset="-127"/>
            <a:ea typeface="굴림" panose="020B0600000101010101" pitchFamily="50" charset="-127"/>
          </a:endParaRPr>
        </a:p>
      </dgm:t>
    </dgm:pt>
    <dgm:pt modelId="{D0D9A9F4-A922-41E2-B062-F5AE89F31E5C}" type="sibTrans" cxnId="{DE8C9789-9E3F-4ECA-9F3B-ED900084369B}">
      <dgm:prSet/>
      <dgm:spPr/>
      <dgm:t>
        <a:bodyPr/>
        <a:lstStyle/>
        <a:p>
          <a:pPr latinLnBrk="1"/>
          <a:endParaRPr lang="ko-KR" altLang="en-US" sz="1800">
            <a:latin typeface="굴림" panose="020B0600000101010101" pitchFamily="50" charset="-127"/>
            <a:ea typeface="굴림" panose="020B0600000101010101" pitchFamily="50" charset="-127"/>
          </a:endParaRPr>
        </a:p>
      </dgm:t>
    </dgm:pt>
    <dgm:pt modelId="{3FB9B31D-5B8E-43A7-BECE-F889924549E7}">
      <dgm:prSet phldrT="[텍스트]" custT="1"/>
      <dgm:spPr/>
      <dgm:t>
        <a:bodyPr/>
        <a:lstStyle/>
        <a:p>
          <a:pPr latinLnBrk="1"/>
          <a:r>
            <a:rPr lang="ko-KR" altLang="en-US" sz="1800" dirty="0" smtClean="0">
              <a:latin typeface="굴림" panose="020B0600000101010101" pitchFamily="50" charset="-127"/>
              <a:ea typeface="굴림" panose="020B0600000101010101" pitchFamily="50" charset="-127"/>
            </a:rPr>
            <a:t>학습관리</a:t>
          </a:r>
          <a:endParaRPr lang="en-US" altLang="ko-KR" sz="1800" dirty="0" smtClean="0">
            <a:latin typeface="굴림" panose="020B0600000101010101" pitchFamily="50" charset="-127"/>
            <a:ea typeface="굴림" panose="020B0600000101010101" pitchFamily="50" charset="-127"/>
          </a:endParaRPr>
        </a:p>
        <a:p>
          <a:pPr latinLnBrk="1"/>
          <a:r>
            <a:rPr lang="ko-KR" altLang="en-US" sz="1800" dirty="0" smtClean="0">
              <a:latin typeface="굴림" panose="020B0600000101010101" pitchFamily="50" charset="-127"/>
              <a:ea typeface="굴림" panose="020B0600000101010101" pitchFamily="50" charset="-127"/>
            </a:rPr>
            <a:t>시스템</a:t>
          </a:r>
          <a:endParaRPr lang="ko-KR" altLang="en-US" sz="1800" dirty="0">
            <a:latin typeface="굴림" panose="020B0600000101010101" pitchFamily="50" charset="-127"/>
            <a:ea typeface="굴림" panose="020B0600000101010101" pitchFamily="50" charset="-127"/>
          </a:endParaRPr>
        </a:p>
      </dgm:t>
    </dgm:pt>
    <dgm:pt modelId="{B5CAF409-6FAD-4F0F-A9C3-6AB384740093}" type="parTrans" cxnId="{6FD7A0FA-0855-4B84-BFA3-6B339EF9F794}">
      <dgm:prSet/>
      <dgm:spPr/>
      <dgm:t>
        <a:bodyPr/>
        <a:lstStyle/>
        <a:p>
          <a:pPr latinLnBrk="1"/>
          <a:endParaRPr lang="ko-KR" altLang="en-US" sz="1800">
            <a:latin typeface="굴림" panose="020B0600000101010101" pitchFamily="50" charset="-127"/>
            <a:ea typeface="굴림" panose="020B0600000101010101" pitchFamily="50" charset="-127"/>
          </a:endParaRPr>
        </a:p>
      </dgm:t>
    </dgm:pt>
    <dgm:pt modelId="{63D0BB10-A049-4432-A56F-44995D786E6B}" type="sibTrans" cxnId="{6FD7A0FA-0855-4B84-BFA3-6B339EF9F794}">
      <dgm:prSet/>
      <dgm:spPr/>
      <dgm:t>
        <a:bodyPr/>
        <a:lstStyle/>
        <a:p>
          <a:pPr latinLnBrk="1"/>
          <a:endParaRPr lang="ko-KR" altLang="en-US" sz="1800">
            <a:latin typeface="굴림" panose="020B0600000101010101" pitchFamily="50" charset="-127"/>
            <a:ea typeface="굴림" panose="020B0600000101010101" pitchFamily="50" charset="-127"/>
          </a:endParaRPr>
        </a:p>
      </dgm:t>
    </dgm:pt>
    <dgm:pt modelId="{CEBD8B8C-BA96-49FD-90CA-F904C8753B24}">
      <dgm:prSet phldrT="[텍스트]" custT="1"/>
      <dgm:spPr/>
      <dgm:t>
        <a:bodyPr/>
        <a:lstStyle/>
        <a:p>
          <a:pPr latinLnBrk="1"/>
          <a:r>
            <a:rPr lang="ko-KR" altLang="en-US" sz="1800" dirty="0" smtClean="0">
              <a:latin typeface="굴림" panose="020B0600000101010101" pitchFamily="50" charset="-127"/>
              <a:ea typeface="굴림" panose="020B0600000101010101" pitchFamily="50" charset="-127"/>
            </a:rPr>
            <a:t>학습지원</a:t>
          </a:r>
          <a:endParaRPr lang="en-US" altLang="ko-KR" sz="1800" dirty="0" smtClean="0">
            <a:latin typeface="굴림" panose="020B0600000101010101" pitchFamily="50" charset="-127"/>
            <a:ea typeface="굴림" panose="020B0600000101010101" pitchFamily="50" charset="-127"/>
          </a:endParaRPr>
        </a:p>
        <a:p>
          <a:pPr latinLnBrk="1"/>
          <a:r>
            <a:rPr lang="ko-KR" altLang="en-US" sz="1800" dirty="0" smtClean="0">
              <a:latin typeface="굴림" panose="020B0600000101010101" pitchFamily="50" charset="-127"/>
              <a:ea typeface="굴림" panose="020B0600000101010101" pitchFamily="50" charset="-127"/>
            </a:rPr>
            <a:t>도구</a:t>
          </a:r>
          <a:endParaRPr lang="en-US" altLang="ko-KR" sz="1800" dirty="0" smtClean="0">
            <a:latin typeface="굴림" panose="020B0600000101010101" pitchFamily="50" charset="-127"/>
            <a:ea typeface="굴림" panose="020B0600000101010101" pitchFamily="50" charset="-127"/>
          </a:endParaRPr>
        </a:p>
      </dgm:t>
    </dgm:pt>
    <dgm:pt modelId="{37A9338D-1D5F-492A-9AE2-C9DC86DE485B}" type="parTrans" cxnId="{C86CE95A-62A9-40D9-BBB8-E127C086BC6D}">
      <dgm:prSet/>
      <dgm:spPr/>
      <dgm:t>
        <a:bodyPr/>
        <a:lstStyle/>
        <a:p>
          <a:pPr latinLnBrk="1"/>
          <a:endParaRPr lang="ko-KR" altLang="en-US" sz="1800">
            <a:latin typeface="굴림" panose="020B0600000101010101" pitchFamily="50" charset="-127"/>
            <a:ea typeface="굴림" panose="020B0600000101010101" pitchFamily="50" charset="-127"/>
          </a:endParaRPr>
        </a:p>
      </dgm:t>
    </dgm:pt>
    <dgm:pt modelId="{72B905D4-FFA3-4105-92E0-E9B5B2ED74DF}" type="sibTrans" cxnId="{C86CE95A-62A9-40D9-BBB8-E127C086BC6D}">
      <dgm:prSet/>
      <dgm:spPr/>
      <dgm:t>
        <a:bodyPr/>
        <a:lstStyle/>
        <a:p>
          <a:pPr latinLnBrk="1"/>
          <a:endParaRPr lang="ko-KR" altLang="en-US" sz="1800">
            <a:latin typeface="굴림" panose="020B0600000101010101" pitchFamily="50" charset="-127"/>
            <a:ea typeface="굴림" panose="020B0600000101010101" pitchFamily="50" charset="-127"/>
          </a:endParaRPr>
        </a:p>
      </dgm:t>
    </dgm:pt>
    <dgm:pt modelId="{9DBB798F-F82D-4D42-A022-9B13C1ABB6DE}">
      <dgm:prSet phldrT="[텍스트]" custT="1"/>
      <dgm:spPr/>
      <dgm:t>
        <a:bodyPr/>
        <a:lstStyle/>
        <a:p>
          <a:pPr latinLnBrk="1"/>
          <a:r>
            <a:rPr lang="ko-KR" altLang="en-US" sz="1800" dirty="0" smtClean="0">
              <a:latin typeface="굴림" panose="020B0600000101010101" pitchFamily="50" charset="-127"/>
              <a:ea typeface="굴림" panose="020B0600000101010101" pitchFamily="50" charset="-127"/>
            </a:rPr>
            <a:t>콘텐츠</a:t>
          </a:r>
          <a:r>
            <a:rPr lang="en-US" altLang="ko-KR" sz="1800" dirty="0" smtClean="0">
              <a:latin typeface="굴림" panose="020B0600000101010101" pitchFamily="50" charset="-127"/>
              <a:ea typeface="굴림" panose="020B0600000101010101" pitchFamily="50" charset="-127"/>
            </a:rPr>
            <a:t/>
          </a:r>
          <a:br>
            <a:rPr lang="en-US" altLang="ko-KR" sz="1800" dirty="0" smtClean="0">
              <a:latin typeface="굴림" panose="020B0600000101010101" pitchFamily="50" charset="-127"/>
              <a:ea typeface="굴림" panose="020B0600000101010101" pitchFamily="50" charset="-127"/>
            </a:rPr>
          </a:br>
          <a:r>
            <a:rPr lang="ko-KR" altLang="en-US" sz="1800" dirty="0" smtClean="0">
              <a:latin typeface="굴림" panose="020B0600000101010101" pitchFamily="50" charset="-127"/>
              <a:ea typeface="굴림" panose="020B0600000101010101" pitchFamily="50" charset="-127"/>
            </a:rPr>
            <a:t>배포</a:t>
          </a:r>
          <a:endParaRPr lang="ko-KR" altLang="en-US" sz="1800" dirty="0">
            <a:latin typeface="굴림" panose="020B0600000101010101" pitchFamily="50" charset="-127"/>
            <a:ea typeface="굴림" panose="020B0600000101010101" pitchFamily="50" charset="-127"/>
          </a:endParaRPr>
        </a:p>
      </dgm:t>
    </dgm:pt>
    <dgm:pt modelId="{014045E6-FDFC-4790-8536-D9A5D7F11B03}" type="parTrans" cxnId="{933D3A59-E9C7-4FF3-9E03-02AEE0C2D2AD}">
      <dgm:prSet/>
      <dgm:spPr/>
      <dgm:t>
        <a:bodyPr/>
        <a:lstStyle/>
        <a:p>
          <a:pPr latinLnBrk="1"/>
          <a:endParaRPr lang="ko-KR" altLang="en-US" sz="1800">
            <a:latin typeface="굴림" panose="020B0600000101010101" pitchFamily="50" charset="-127"/>
            <a:ea typeface="굴림" panose="020B0600000101010101" pitchFamily="50" charset="-127"/>
          </a:endParaRPr>
        </a:p>
      </dgm:t>
    </dgm:pt>
    <dgm:pt modelId="{D2B51F78-279C-42B5-83E4-882178B780F9}" type="sibTrans" cxnId="{933D3A59-E9C7-4FF3-9E03-02AEE0C2D2AD}">
      <dgm:prSet/>
      <dgm:spPr/>
      <dgm:t>
        <a:bodyPr/>
        <a:lstStyle/>
        <a:p>
          <a:pPr latinLnBrk="1"/>
          <a:endParaRPr lang="ko-KR" altLang="en-US" sz="1800">
            <a:latin typeface="굴림" panose="020B0600000101010101" pitchFamily="50" charset="-127"/>
            <a:ea typeface="굴림" panose="020B0600000101010101" pitchFamily="50" charset="-127"/>
          </a:endParaRPr>
        </a:p>
      </dgm:t>
    </dgm:pt>
    <dgm:pt modelId="{3BD49515-7CE6-448F-B140-9F595D06DAE3}" type="pres">
      <dgm:prSet presAssocID="{47F22BDE-77BB-4185-91FD-DE9DC72064EF}" presName="diagram" presStyleCnt="0">
        <dgm:presLayoutVars>
          <dgm:dir/>
          <dgm:resizeHandles val="exact"/>
        </dgm:presLayoutVars>
      </dgm:prSet>
      <dgm:spPr/>
    </dgm:pt>
    <dgm:pt modelId="{184B9F8C-D495-4C45-9EA4-784BAECFFCB8}" type="pres">
      <dgm:prSet presAssocID="{D331EEEF-91EC-4878-A977-91E90626A715}" presName="node" presStyleLbl="node1" presStyleIdx="0" presStyleCnt="4">
        <dgm:presLayoutVars>
          <dgm:bulletEnabled val="1"/>
        </dgm:presLayoutVars>
      </dgm:prSet>
      <dgm:spPr/>
    </dgm:pt>
    <dgm:pt modelId="{7F883C42-C204-4AEF-ACAE-6F5F570D82BB}" type="pres">
      <dgm:prSet presAssocID="{D0D9A9F4-A922-41E2-B062-F5AE89F31E5C}" presName="sibTrans" presStyleCnt="0"/>
      <dgm:spPr/>
    </dgm:pt>
    <dgm:pt modelId="{6E683AB8-3773-4E40-99C3-2877FF830FCE}" type="pres">
      <dgm:prSet presAssocID="{3FB9B31D-5B8E-43A7-BECE-F889924549E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494139A-9D4E-4320-AE56-C71675221892}" type="pres">
      <dgm:prSet presAssocID="{63D0BB10-A049-4432-A56F-44995D786E6B}" presName="sibTrans" presStyleCnt="0"/>
      <dgm:spPr/>
    </dgm:pt>
    <dgm:pt modelId="{F45786C5-D5E3-4004-802B-3067E13FD5C5}" type="pres">
      <dgm:prSet presAssocID="{CEBD8B8C-BA96-49FD-90CA-F904C8753B24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962E78F-BE8A-4A58-9048-6C217B5F7F12}" type="pres">
      <dgm:prSet presAssocID="{72B905D4-FFA3-4105-92E0-E9B5B2ED74DF}" presName="sibTrans" presStyleCnt="0"/>
      <dgm:spPr/>
    </dgm:pt>
    <dgm:pt modelId="{81E77AFE-BC68-47A1-94DA-D85C0FD00172}" type="pres">
      <dgm:prSet presAssocID="{9DBB798F-F82D-4D42-A022-9B13C1ABB6DE}" presName="node" presStyleLbl="node1" presStyleIdx="3" presStyleCnt="4">
        <dgm:presLayoutVars>
          <dgm:bulletEnabled val="1"/>
        </dgm:presLayoutVars>
      </dgm:prSet>
      <dgm:spPr/>
    </dgm:pt>
  </dgm:ptLst>
  <dgm:cxnLst>
    <dgm:cxn modelId="{DE8C9789-9E3F-4ECA-9F3B-ED900084369B}" srcId="{47F22BDE-77BB-4185-91FD-DE9DC72064EF}" destId="{D331EEEF-91EC-4878-A977-91E90626A715}" srcOrd="0" destOrd="0" parTransId="{8745ED2B-0760-4CD6-B0EA-852D373C7414}" sibTransId="{D0D9A9F4-A922-41E2-B062-F5AE89F31E5C}"/>
    <dgm:cxn modelId="{EFF534CD-5612-455B-B0D0-B9B0547C8DE0}" type="presOf" srcId="{9DBB798F-F82D-4D42-A022-9B13C1ABB6DE}" destId="{81E77AFE-BC68-47A1-94DA-D85C0FD00172}" srcOrd="0" destOrd="0" presId="urn:microsoft.com/office/officeart/2005/8/layout/default"/>
    <dgm:cxn modelId="{6FD7A0FA-0855-4B84-BFA3-6B339EF9F794}" srcId="{47F22BDE-77BB-4185-91FD-DE9DC72064EF}" destId="{3FB9B31D-5B8E-43A7-BECE-F889924549E7}" srcOrd="1" destOrd="0" parTransId="{B5CAF409-6FAD-4F0F-A9C3-6AB384740093}" sibTransId="{63D0BB10-A049-4432-A56F-44995D786E6B}"/>
    <dgm:cxn modelId="{C86CE95A-62A9-40D9-BBB8-E127C086BC6D}" srcId="{47F22BDE-77BB-4185-91FD-DE9DC72064EF}" destId="{CEBD8B8C-BA96-49FD-90CA-F904C8753B24}" srcOrd="2" destOrd="0" parTransId="{37A9338D-1D5F-492A-9AE2-C9DC86DE485B}" sibTransId="{72B905D4-FFA3-4105-92E0-E9B5B2ED74DF}"/>
    <dgm:cxn modelId="{DA33FFC4-697B-4D26-8478-77203DB00BDA}" type="presOf" srcId="{47F22BDE-77BB-4185-91FD-DE9DC72064EF}" destId="{3BD49515-7CE6-448F-B140-9F595D06DAE3}" srcOrd="0" destOrd="0" presId="urn:microsoft.com/office/officeart/2005/8/layout/default"/>
    <dgm:cxn modelId="{84704EFA-BB77-43A5-BBFD-A7F2EBC92443}" type="presOf" srcId="{CEBD8B8C-BA96-49FD-90CA-F904C8753B24}" destId="{F45786C5-D5E3-4004-802B-3067E13FD5C5}" srcOrd="0" destOrd="0" presId="urn:microsoft.com/office/officeart/2005/8/layout/default"/>
    <dgm:cxn modelId="{8FC08425-706D-4281-8A4E-E4C5ECD2D39E}" type="presOf" srcId="{3FB9B31D-5B8E-43A7-BECE-F889924549E7}" destId="{6E683AB8-3773-4E40-99C3-2877FF830FCE}" srcOrd="0" destOrd="0" presId="urn:microsoft.com/office/officeart/2005/8/layout/default"/>
    <dgm:cxn modelId="{B5449C65-A060-49ED-9DD9-ECB84479A154}" type="presOf" srcId="{D331EEEF-91EC-4878-A977-91E90626A715}" destId="{184B9F8C-D495-4C45-9EA4-784BAECFFCB8}" srcOrd="0" destOrd="0" presId="urn:microsoft.com/office/officeart/2005/8/layout/default"/>
    <dgm:cxn modelId="{933D3A59-E9C7-4FF3-9E03-02AEE0C2D2AD}" srcId="{47F22BDE-77BB-4185-91FD-DE9DC72064EF}" destId="{9DBB798F-F82D-4D42-A022-9B13C1ABB6DE}" srcOrd="3" destOrd="0" parTransId="{014045E6-FDFC-4790-8536-D9A5D7F11B03}" sibTransId="{D2B51F78-279C-42B5-83E4-882178B780F9}"/>
    <dgm:cxn modelId="{346B1235-58FD-4877-BDFD-A754353605AB}" type="presParOf" srcId="{3BD49515-7CE6-448F-B140-9F595D06DAE3}" destId="{184B9F8C-D495-4C45-9EA4-784BAECFFCB8}" srcOrd="0" destOrd="0" presId="urn:microsoft.com/office/officeart/2005/8/layout/default"/>
    <dgm:cxn modelId="{2D7D4466-B873-47FF-BBC4-A993E6E0E069}" type="presParOf" srcId="{3BD49515-7CE6-448F-B140-9F595D06DAE3}" destId="{7F883C42-C204-4AEF-ACAE-6F5F570D82BB}" srcOrd="1" destOrd="0" presId="urn:microsoft.com/office/officeart/2005/8/layout/default"/>
    <dgm:cxn modelId="{C8BE62AA-40CA-482A-ACDD-2E8B4631CBF6}" type="presParOf" srcId="{3BD49515-7CE6-448F-B140-9F595D06DAE3}" destId="{6E683AB8-3773-4E40-99C3-2877FF830FCE}" srcOrd="2" destOrd="0" presId="urn:microsoft.com/office/officeart/2005/8/layout/default"/>
    <dgm:cxn modelId="{2FF183D0-87EA-461E-8F7A-7545F7F26FB9}" type="presParOf" srcId="{3BD49515-7CE6-448F-B140-9F595D06DAE3}" destId="{5494139A-9D4E-4320-AE56-C71675221892}" srcOrd="3" destOrd="0" presId="urn:microsoft.com/office/officeart/2005/8/layout/default"/>
    <dgm:cxn modelId="{F0D85F14-7AFA-44D8-A86F-B6CD55DA275B}" type="presParOf" srcId="{3BD49515-7CE6-448F-B140-9F595D06DAE3}" destId="{F45786C5-D5E3-4004-802B-3067E13FD5C5}" srcOrd="4" destOrd="0" presId="urn:microsoft.com/office/officeart/2005/8/layout/default"/>
    <dgm:cxn modelId="{17326E7E-C38F-4EEE-B206-FEC3B31E1D8A}" type="presParOf" srcId="{3BD49515-7CE6-448F-B140-9F595D06DAE3}" destId="{9962E78F-BE8A-4A58-9048-6C217B5F7F12}" srcOrd="5" destOrd="0" presId="urn:microsoft.com/office/officeart/2005/8/layout/default"/>
    <dgm:cxn modelId="{87680FA6-0F54-42E9-AB31-8C25CF193869}" type="presParOf" srcId="{3BD49515-7CE6-448F-B140-9F595D06DAE3}" destId="{81E77AFE-BC68-47A1-94DA-D85C0FD00172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021FEF-CA07-48BD-BB5E-0F3B685525D6}">
      <dsp:nvSpPr>
        <dsp:cNvPr id="0" name=""/>
        <dsp:cNvSpPr/>
      </dsp:nvSpPr>
      <dsp:spPr>
        <a:xfrm rot="16200000">
          <a:off x="105" y="9415"/>
          <a:ext cx="1210828" cy="1210828"/>
        </a:xfrm>
        <a:prstGeom prst="up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굴림" panose="020B0600000101010101" pitchFamily="50" charset="-127"/>
              <a:ea typeface="굴림" panose="020B0600000101010101" pitchFamily="50" charset="-127"/>
            </a:rPr>
            <a:t>학습보조</a:t>
          </a:r>
          <a:endParaRPr lang="en-US" altLang="ko-KR" sz="1800" kern="1200" dirty="0" smtClean="0">
            <a:latin typeface="굴림" panose="020B0600000101010101" pitchFamily="50" charset="-127"/>
            <a:ea typeface="굴림" panose="020B0600000101010101" pitchFamily="50" charset="-127"/>
          </a:endParaRPr>
        </a:p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굴림" panose="020B0600000101010101" pitchFamily="50" charset="-127"/>
              <a:ea typeface="굴림" panose="020B0600000101010101" pitchFamily="50" charset="-127"/>
            </a:rPr>
            <a:t>자료</a:t>
          </a:r>
          <a:endParaRPr lang="ko-KR" altLang="en-US" sz="1800" kern="1200" dirty="0">
            <a:latin typeface="굴림" panose="020B0600000101010101" pitchFamily="50" charset="-127"/>
            <a:ea typeface="굴림" panose="020B0600000101010101" pitchFamily="50" charset="-127"/>
          </a:endParaRPr>
        </a:p>
      </dsp:txBody>
      <dsp:txXfrm rot="5400000">
        <a:off x="212001" y="312121"/>
        <a:ext cx="998933" cy="605414"/>
      </dsp:txXfrm>
    </dsp:sp>
    <dsp:sp modelId="{BAB8E642-B708-48DF-A9F8-1267053F7B4E}">
      <dsp:nvSpPr>
        <dsp:cNvPr id="0" name=""/>
        <dsp:cNvSpPr/>
      </dsp:nvSpPr>
      <dsp:spPr>
        <a:xfrm rot="5400000">
          <a:off x="1332426" y="9415"/>
          <a:ext cx="1210828" cy="1210828"/>
        </a:xfrm>
        <a:prstGeom prst="up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굴림" panose="020B0600000101010101" pitchFamily="50" charset="-127"/>
              <a:ea typeface="굴림" panose="020B0600000101010101" pitchFamily="50" charset="-127"/>
            </a:rPr>
            <a:t>디지털</a:t>
          </a:r>
          <a:endParaRPr lang="en-US" altLang="ko-KR" sz="1800" kern="1200" dirty="0" smtClean="0">
            <a:latin typeface="굴림" panose="020B0600000101010101" pitchFamily="50" charset="-127"/>
            <a:ea typeface="굴림" panose="020B0600000101010101" pitchFamily="50" charset="-127"/>
          </a:endParaRPr>
        </a:p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굴림" panose="020B0600000101010101" pitchFamily="50" charset="-127"/>
              <a:ea typeface="굴림" panose="020B0600000101010101" pitchFamily="50" charset="-127"/>
            </a:rPr>
            <a:t>교과서</a:t>
          </a:r>
          <a:endParaRPr lang="en-US" altLang="ko-KR" sz="1800" kern="1200" dirty="0" smtClean="0">
            <a:latin typeface="굴림" panose="020B0600000101010101" pitchFamily="50" charset="-127"/>
            <a:ea typeface="굴림" panose="020B0600000101010101" pitchFamily="50" charset="-127"/>
          </a:endParaRPr>
        </a:p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800" kern="1200" dirty="0">
            <a:latin typeface="굴림" panose="020B0600000101010101" pitchFamily="50" charset="-127"/>
            <a:ea typeface="굴림" panose="020B0600000101010101" pitchFamily="50" charset="-127"/>
          </a:endParaRPr>
        </a:p>
      </dsp:txBody>
      <dsp:txXfrm rot="-5400000">
        <a:off x="1332427" y="312122"/>
        <a:ext cx="998933" cy="6054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4B9F8C-D495-4C45-9EA4-784BAECFFCB8}">
      <dsp:nvSpPr>
        <dsp:cNvPr id="0" name=""/>
        <dsp:cNvSpPr/>
      </dsp:nvSpPr>
      <dsp:spPr>
        <a:xfrm>
          <a:off x="79907" y="344"/>
          <a:ext cx="965721" cy="579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굴림" panose="020B0600000101010101" pitchFamily="50" charset="-127"/>
              <a:ea typeface="굴림" panose="020B0600000101010101" pitchFamily="50" charset="-127"/>
            </a:rPr>
            <a:t>콘텐츠</a:t>
          </a:r>
          <a:endParaRPr lang="en-US" altLang="ko-KR" sz="1800" kern="1200" dirty="0" smtClean="0">
            <a:latin typeface="굴림" panose="020B0600000101010101" pitchFamily="50" charset="-127"/>
            <a:ea typeface="굴림" panose="020B0600000101010101" pitchFamily="50" charset="-127"/>
          </a:endParaRPr>
        </a:p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굴림" panose="020B0600000101010101" pitchFamily="50" charset="-127"/>
              <a:ea typeface="굴림" panose="020B0600000101010101" pitchFamily="50" charset="-127"/>
            </a:rPr>
            <a:t>동기화</a:t>
          </a:r>
          <a:endParaRPr lang="ko-KR" altLang="en-US" sz="1800" kern="1200" dirty="0">
            <a:latin typeface="굴림" panose="020B0600000101010101" pitchFamily="50" charset="-127"/>
            <a:ea typeface="굴림" panose="020B0600000101010101" pitchFamily="50" charset="-127"/>
          </a:endParaRPr>
        </a:p>
      </dsp:txBody>
      <dsp:txXfrm>
        <a:off x="79907" y="344"/>
        <a:ext cx="965721" cy="579433"/>
      </dsp:txXfrm>
    </dsp:sp>
    <dsp:sp modelId="{6E683AB8-3773-4E40-99C3-2877FF830FCE}">
      <dsp:nvSpPr>
        <dsp:cNvPr id="0" name=""/>
        <dsp:cNvSpPr/>
      </dsp:nvSpPr>
      <dsp:spPr>
        <a:xfrm>
          <a:off x="1142201" y="344"/>
          <a:ext cx="965721" cy="579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굴림" panose="020B0600000101010101" pitchFamily="50" charset="-127"/>
              <a:ea typeface="굴림" panose="020B0600000101010101" pitchFamily="50" charset="-127"/>
            </a:rPr>
            <a:t>학습관리</a:t>
          </a:r>
          <a:endParaRPr lang="en-US" altLang="ko-KR" sz="1800" kern="1200" dirty="0" smtClean="0">
            <a:latin typeface="굴림" panose="020B0600000101010101" pitchFamily="50" charset="-127"/>
            <a:ea typeface="굴림" panose="020B0600000101010101" pitchFamily="50" charset="-127"/>
          </a:endParaRPr>
        </a:p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굴림" panose="020B0600000101010101" pitchFamily="50" charset="-127"/>
              <a:ea typeface="굴림" panose="020B0600000101010101" pitchFamily="50" charset="-127"/>
            </a:rPr>
            <a:t>시스템</a:t>
          </a:r>
          <a:endParaRPr lang="ko-KR" altLang="en-US" sz="1800" kern="1200" dirty="0">
            <a:latin typeface="굴림" panose="020B0600000101010101" pitchFamily="50" charset="-127"/>
            <a:ea typeface="굴림" panose="020B0600000101010101" pitchFamily="50" charset="-127"/>
          </a:endParaRPr>
        </a:p>
      </dsp:txBody>
      <dsp:txXfrm>
        <a:off x="1142201" y="344"/>
        <a:ext cx="965721" cy="579433"/>
      </dsp:txXfrm>
    </dsp:sp>
    <dsp:sp modelId="{F45786C5-D5E3-4004-802B-3067E13FD5C5}">
      <dsp:nvSpPr>
        <dsp:cNvPr id="0" name=""/>
        <dsp:cNvSpPr/>
      </dsp:nvSpPr>
      <dsp:spPr>
        <a:xfrm>
          <a:off x="79907" y="676350"/>
          <a:ext cx="965721" cy="579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굴림" panose="020B0600000101010101" pitchFamily="50" charset="-127"/>
              <a:ea typeface="굴림" panose="020B0600000101010101" pitchFamily="50" charset="-127"/>
            </a:rPr>
            <a:t>학습지원</a:t>
          </a:r>
          <a:endParaRPr lang="en-US" altLang="ko-KR" sz="1800" kern="1200" dirty="0" smtClean="0">
            <a:latin typeface="굴림" panose="020B0600000101010101" pitchFamily="50" charset="-127"/>
            <a:ea typeface="굴림" panose="020B0600000101010101" pitchFamily="50" charset="-127"/>
          </a:endParaRPr>
        </a:p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굴림" panose="020B0600000101010101" pitchFamily="50" charset="-127"/>
              <a:ea typeface="굴림" panose="020B0600000101010101" pitchFamily="50" charset="-127"/>
            </a:rPr>
            <a:t>도구</a:t>
          </a:r>
          <a:endParaRPr lang="en-US" altLang="ko-KR" sz="1800" kern="1200" dirty="0" smtClean="0">
            <a:latin typeface="굴림" panose="020B0600000101010101" pitchFamily="50" charset="-127"/>
            <a:ea typeface="굴림" panose="020B0600000101010101" pitchFamily="50" charset="-127"/>
          </a:endParaRPr>
        </a:p>
      </dsp:txBody>
      <dsp:txXfrm>
        <a:off x="79907" y="676350"/>
        <a:ext cx="965721" cy="579433"/>
      </dsp:txXfrm>
    </dsp:sp>
    <dsp:sp modelId="{81E77AFE-BC68-47A1-94DA-D85C0FD00172}">
      <dsp:nvSpPr>
        <dsp:cNvPr id="0" name=""/>
        <dsp:cNvSpPr/>
      </dsp:nvSpPr>
      <dsp:spPr>
        <a:xfrm>
          <a:off x="1142201" y="676350"/>
          <a:ext cx="965721" cy="579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굴림" panose="020B0600000101010101" pitchFamily="50" charset="-127"/>
              <a:ea typeface="굴림" panose="020B0600000101010101" pitchFamily="50" charset="-127"/>
            </a:rPr>
            <a:t>콘텐츠</a:t>
          </a:r>
          <a:r>
            <a:rPr lang="en-US" altLang="ko-KR" sz="1800" kern="1200" dirty="0" smtClean="0">
              <a:latin typeface="굴림" panose="020B0600000101010101" pitchFamily="50" charset="-127"/>
              <a:ea typeface="굴림" panose="020B0600000101010101" pitchFamily="50" charset="-127"/>
            </a:rPr>
            <a:t/>
          </a:r>
          <a:br>
            <a:rPr lang="en-US" altLang="ko-KR" sz="1800" kern="1200" dirty="0" smtClean="0">
              <a:latin typeface="굴림" panose="020B0600000101010101" pitchFamily="50" charset="-127"/>
              <a:ea typeface="굴림" panose="020B0600000101010101" pitchFamily="50" charset="-127"/>
            </a:rPr>
          </a:br>
          <a:r>
            <a:rPr lang="ko-KR" altLang="en-US" sz="1800" kern="1200" dirty="0" smtClean="0">
              <a:latin typeface="굴림" panose="020B0600000101010101" pitchFamily="50" charset="-127"/>
              <a:ea typeface="굴림" panose="020B0600000101010101" pitchFamily="50" charset="-127"/>
            </a:rPr>
            <a:t>배포</a:t>
          </a:r>
          <a:endParaRPr lang="ko-KR" altLang="en-US" sz="1800" kern="1200" dirty="0">
            <a:latin typeface="굴림" panose="020B0600000101010101" pitchFamily="50" charset="-127"/>
            <a:ea typeface="굴림" panose="020B0600000101010101" pitchFamily="50" charset="-127"/>
          </a:endParaRPr>
        </a:p>
      </dsp:txBody>
      <dsp:txXfrm>
        <a:off x="1142201" y="676350"/>
        <a:ext cx="965721" cy="5794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9581BE-9CB5-4323-BE08-886B07B9A5FF}" type="datetimeFigureOut">
              <a:rPr lang="ko-KR" altLang="en-US" smtClean="0"/>
              <a:t>2026-09-07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284FAD-EA41-4AB2-8309-B8C29FDFA7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9092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3B095-1F98-4DC3-B9EE-30C355120099}" type="datetime1">
              <a:rPr lang="ko-KR" altLang="en-US" smtClean="0"/>
              <a:t>2026-09-07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7B012-09A7-4368-96BB-8BA052B15DB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7928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D00D-2A17-4F79-AC01-6B83F4C6575B}" type="datetime1">
              <a:rPr lang="ko-KR" altLang="en-US" smtClean="0"/>
              <a:t>2026-09-07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7B012-09A7-4368-96BB-8BA052B15DB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2794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31D2E-262F-458E-BCA4-1A0074B663A2}" type="datetime1">
              <a:rPr lang="ko-KR" altLang="en-US" smtClean="0"/>
              <a:t>2026-09-07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7B012-09A7-4368-96BB-8BA052B15DB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2776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8494" y="1213"/>
            <a:ext cx="7109012" cy="1325563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 편집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5BFC-9146-48F3-BF98-96A90FD4B3C5}" type="datetime1">
              <a:rPr lang="ko-KR" altLang="en-US" smtClean="0"/>
              <a:t>2026-09-07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7B012-09A7-4368-96BB-8BA052B15DB4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직사각형 6"/>
          <p:cNvSpPr/>
          <p:nvPr userDrawn="1"/>
        </p:nvSpPr>
        <p:spPr>
          <a:xfrm>
            <a:off x="0" y="1529789"/>
            <a:ext cx="9906000" cy="2510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배지 7"/>
          <p:cNvSpPr/>
          <p:nvPr userDrawn="1"/>
        </p:nvSpPr>
        <p:spPr>
          <a:xfrm>
            <a:off x="1398494" y="0"/>
            <a:ext cx="7109012" cy="1646236"/>
          </a:xfrm>
          <a:prstGeom prst="plaqu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CEAAF4"/>
              </a:clrFrom>
              <a:clrTo>
                <a:srgbClr val="CEAA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5678" y="5976391"/>
            <a:ext cx="1074643" cy="74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3300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72371-6643-4718-8FA6-B53939CD219C}" type="datetime1">
              <a:rPr lang="ko-KR" altLang="en-US" smtClean="0"/>
              <a:t>2026-09-07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7B012-09A7-4368-96BB-8BA052B15DB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5612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0879B-006A-4D49-86AB-38797EEC1367}" type="datetime1">
              <a:rPr lang="ko-KR" altLang="en-US" smtClean="0"/>
              <a:t>2026-09-07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7B012-09A7-4368-96BB-8BA052B15DB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21815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B5A1C-7AA8-4ABB-A611-D1D3EA968BC6}" type="datetime1">
              <a:rPr lang="ko-KR" altLang="en-US" smtClean="0"/>
              <a:t>2026-09-07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7B012-09A7-4368-96BB-8BA052B15DB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76421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B81A6-9200-4901-9568-BD15183DBE91}" type="datetime1">
              <a:rPr lang="ko-KR" altLang="en-US" smtClean="0"/>
              <a:t>2026-09-07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7B012-09A7-4368-96BB-8BA052B15DB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1353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B2AA4-009B-4A1B-BD56-29397370709C}" type="datetime1">
              <a:rPr lang="ko-KR" altLang="en-US" smtClean="0"/>
              <a:t>2026-09-07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7B012-09A7-4368-96BB-8BA052B15DB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0528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60E9F-FE6D-41AD-B33A-CF1AC2526B8D}" type="datetime1">
              <a:rPr lang="ko-KR" altLang="en-US" smtClean="0"/>
              <a:t>2026-09-07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7B012-09A7-4368-96BB-8BA052B15DB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4886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027DA-E750-47D4-9332-33451B65CBC7}" type="datetime1">
              <a:rPr lang="ko-KR" altLang="en-US" smtClean="0"/>
              <a:t>2026-09-07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7B012-09A7-4368-96BB-8BA052B15DB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6428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D49B90-D28B-4319-8B0C-CCCB8B375332}" type="datetime1">
              <a:rPr lang="ko-KR" altLang="en-US" smtClean="0"/>
              <a:t>2026-09-07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7B012-09A7-4368-96BB-8BA052B15DB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8861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평행 사변형 3"/>
          <p:cNvSpPr/>
          <p:nvPr/>
        </p:nvSpPr>
        <p:spPr>
          <a:xfrm>
            <a:off x="5683625" y="0"/>
            <a:ext cx="4222376" cy="6858000"/>
          </a:xfrm>
          <a:prstGeom prst="parallelogram">
            <a:avLst/>
          </a:prstGeom>
          <a:blipFill dpi="0" rotWithShape="1">
            <a:blip r:embed="rId2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968188" y="2429444"/>
            <a:ext cx="6826625" cy="146123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TriangleInverted">
              <a:avLst>
                <a:gd name="adj" fmla="val 52454"/>
              </a:avLst>
            </a:prstTxWarp>
            <a:spAutoFit/>
          </a:bodyPr>
          <a:lstStyle/>
          <a:p>
            <a:pPr algn="ctr"/>
            <a:r>
              <a:rPr lang="en-US" altLang="ko-KR" sz="20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  <a:reflection blurRad="6350" stA="55000" endA="50" endPos="85000" dir="5400000" sy="-100000" algn="bl" rotWithShape="0"/>
                </a:effectLst>
                <a:latin typeface="궁서" panose="02030600000101010101" pitchFamily="18" charset="-127"/>
                <a:ea typeface="궁서" panose="02030600000101010101" pitchFamily="18" charset="-127"/>
              </a:rPr>
              <a:t>Smart Education</a:t>
            </a:r>
            <a:endParaRPr lang="en-US" altLang="ko-KR" sz="2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  <a:reflection blurRad="6350" stA="55000" endA="50" endPos="85000" dir="5400000" sy="-100000" algn="bl" rotWithShape="0"/>
              </a:effectLst>
              <a:latin typeface="궁서" panose="02030600000101010101" pitchFamily="18" charset="-127"/>
              <a:ea typeface="궁서" panose="02030600000101010101" pitchFamily="18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>
            <a:clrChange>
              <a:clrFrom>
                <a:srgbClr val="7C7C7E"/>
              </a:clrFrom>
              <a:clrTo>
                <a:srgbClr val="7C7C7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184902"/>
            <a:ext cx="2194354" cy="720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988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목차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7B012-09A7-4368-96BB-8BA052B15DB4}" type="slidenum">
              <a:rPr lang="ko-KR" altLang="en-US" smtClean="0"/>
              <a:t>2</a:t>
            </a:fld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4572000" y="238461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스마트교육이란</a:t>
            </a:r>
            <a:endParaRPr lang="ko-KR" altLang="en-US" sz="24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0" y="3303477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latin typeface="굴림" panose="020B0600000101010101" pitchFamily="50" charset="-127"/>
                <a:ea typeface="굴림" panose="020B0600000101010101" pitchFamily="50" charset="-127"/>
                <a:hlinkClick r:id="rId2" action="ppaction://hlinksldjump"/>
              </a:rPr>
              <a:t>중점 교육 내용</a:t>
            </a:r>
            <a:endParaRPr lang="ko-KR" altLang="en-US" sz="24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72000" y="4197885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행정구역별</a:t>
            </a:r>
            <a:r>
              <a:rPr lang="ko-KR" altLang="en-US" sz="24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교육 통계</a:t>
            </a:r>
            <a:endParaRPr lang="ko-KR" altLang="en-US" sz="24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72000" y="5091262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플랫폼 구축 전략</a:t>
            </a:r>
            <a:endParaRPr lang="ko-KR" altLang="en-US" sz="24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73" t="62615" r="3991" b="2673"/>
          <a:stretch/>
        </p:blipFill>
        <p:spPr>
          <a:xfrm>
            <a:off x="986118" y="4015497"/>
            <a:ext cx="1389530" cy="1739154"/>
          </a:xfrm>
          <a:prstGeom prst="rect">
            <a:avLst/>
          </a:prstGeom>
        </p:spPr>
      </p:pic>
      <p:sp>
        <p:nvSpPr>
          <p:cNvPr id="3" name="순서도: 다른 페이지 연결선 2"/>
          <p:cNvSpPr/>
          <p:nvPr/>
        </p:nvSpPr>
        <p:spPr>
          <a:xfrm rot="16200000">
            <a:off x="6173064" y="708395"/>
            <a:ext cx="240315" cy="4428569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순서도: 다른 페이지 연결선 20"/>
          <p:cNvSpPr/>
          <p:nvPr/>
        </p:nvSpPr>
        <p:spPr>
          <a:xfrm rot="16200000">
            <a:off x="6128242" y="1610362"/>
            <a:ext cx="240315" cy="4428569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순서도: 다른 페이지 연결선 21"/>
          <p:cNvSpPr/>
          <p:nvPr/>
        </p:nvSpPr>
        <p:spPr>
          <a:xfrm rot="16200000">
            <a:off x="6173064" y="3415368"/>
            <a:ext cx="240315" cy="4428569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순서도: 다른 페이지 연결선 22"/>
          <p:cNvSpPr/>
          <p:nvPr/>
        </p:nvSpPr>
        <p:spPr>
          <a:xfrm rot="16200000">
            <a:off x="6173063" y="2514919"/>
            <a:ext cx="240315" cy="4428569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팔각형 6"/>
          <p:cNvSpPr/>
          <p:nvPr/>
        </p:nvSpPr>
        <p:spPr>
          <a:xfrm>
            <a:off x="3451411" y="2384611"/>
            <a:ext cx="950259" cy="663389"/>
          </a:xfrm>
          <a:prstGeom prst="oct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1</a:t>
            </a:r>
            <a:endParaRPr lang="ko-KR" altLang="en-US" sz="2400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1" name="팔각형 10"/>
          <p:cNvSpPr/>
          <p:nvPr/>
        </p:nvSpPr>
        <p:spPr>
          <a:xfrm>
            <a:off x="3451411" y="3303477"/>
            <a:ext cx="950259" cy="663389"/>
          </a:xfrm>
          <a:prstGeom prst="oct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2</a:t>
            </a:r>
            <a:endParaRPr lang="ko-KR" altLang="en-US" sz="2400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4" name="팔각형 13"/>
          <p:cNvSpPr/>
          <p:nvPr/>
        </p:nvSpPr>
        <p:spPr>
          <a:xfrm>
            <a:off x="3451411" y="4197885"/>
            <a:ext cx="950259" cy="663389"/>
          </a:xfrm>
          <a:prstGeom prst="oct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3</a:t>
            </a:r>
            <a:endParaRPr lang="ko-KR" altLang="en-US" sz="2400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7" name="팔각형 16"/>
          <p:cNvSpPr/>
          <p:nvPr/>
        </p:nvSpPr>
        <p:spPr>
          <a:xfrm>
            <a:off x="3451411" y="5091262"/>
            <a:ext cx="950259" cy="663389"/>
          </a:xfrm>
          <a:prstGeom prst="oct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4</a:t>
            </a:r>
            <a:endParaRPr lang="ko-KR" altLang="en-US" sz="2400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7531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스마트교육이란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81038" y="1643160"/>
            <a:ext cx="6625196" cy="254915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en-US" altLang="ko-KR" sz="2400" b="1" dirty="0"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en-US" altLang="ko-KR" sz="2400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Smart Education</a:t>
            </a:r>
            <a:endParaRPr lang="en-US" altLang="ko-KR" sz="2600" b="1" dirty="0" smtClean="0"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2000" dirty="0" smtClean="0">
                <a:latin typeface="돋움" panose="020B0600000101010101" pitchFamily="50" charset="-127"/>
                <a:ea typeface="돋움" panose="020B0600000101010101" pitchFamily="50" charset="-127"/>
              </a:rPr>
              <a:t>Smart </a:t>
            </a:r>
            <a:r>
              <a:rPr lang="en-US" altLang="ko-KR" sz="2000" dirty="0" smtClean="0">
                <a:latin typeface="돋움" panose="020B0600000101010101" pitchFamily="50" charset="-127"/>
                <a:ea typeface="돋움" panose="020B0600000101010101" pitchFamily="50" charset="-127"/>
              </a:rPr>
              <a:t>Education is all the rage in South Korea, driven by both the public and private sectors efforts to create state-of-the-art learning environment</a:t>
            </a:r>
          </a:p>
          <a:p>
            <a:pPr marL="0" indent="0">
              <a:buNone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7B012-09A7-4368-96BB-8BA052B15DB4}" type="slidenum">
              <a:rPr lang="ko-KR" altLang="en-US" smtClean="0"/>
              <a:t>3</a:t>
            </a:fld>
            <a:endParaRPr lang="ko-KR" altLang="en-US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81038" y="4033741"/>
            <a:ext cx="8543925" cy="21608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en-US" altLang="ko-KR" sz="2400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sz="2400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스마트교육</a:t>
            </a:r>
            <a:endParaRPr lang="en-US" altLang="ko-KR" sz="2400" b="1" dirty="0" smtClean="0"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돋움" panose="020B0600000101010101" pitchFamily="50" charset="-127"/>
                <a:ea typeface="돋움" panose="020B0600000101010101" pitchFamily="50" charset="-127"/>
              </a:rPr>
              <a:t>교육 내용</a:t>
            </a:r>
            <a:r>
              <a:rPr lang="en-US" altLang="ko-KR" sz="2000" dirty="0" smtClean="0"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2000" dirty="0" smtClean="0">
                <a:latin typeface="돋움" panose="020B0600000101010101" pitchFamily="50" charset="-127"/>
                <a:ea typeface="돋움" panose="020B0600000101010101" pitchFamily="50" charset="-127"/>
              </a:rPr>
              <a:t>방법</a:t>
            </a:r>
            <a:r>
              <a:rPr lang="en-US" altLang="ko-KR" sz="2000" dirty="0" smtClean="0"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2000" dirty="0" smtClean="0">
                <a:latin typeface="돋움" panose="020B0600000101010101" pitchFamily="50" charset="-127"/>
                <a:ea typeface="돋움" panose="020B0600000101010101" pitchFamily="50" charset="-127"/>
              </a:rPr>
              <a:t>평가 환경 등 교육 체제를 혁신함으로써 모든 학생의 재능을 발굴</a:t>
            </a:r>
            <a:r>
              <a:rPr lang="en-US" altLang="ko-KR" sz="2000" dirty="0" smtClean="0"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2000" dirty="0" smtClean="0">
                <a:latin typeface="돋움" panose="020B0600000101010101" pitchFamily="50" charset="-127"/>
                <a:ea typeface="돋움" panose="020B0600000101010101" pitchFamily="50" charset="-127"/>
              </a:rPr>
              <a:t>육성하는 교육 패러다임</a:t>
            </a:r>
            <a:endParaRPr lang="en-US" altLang="ko-KR" sz="2000" dirty="0" smtClean="0"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돋움" panose="020B0600000101010101" pitchFamily="50" charset="-127"/>
                <a:ea typeface="돋움" panose="020B0600000101010101" pitchFamily="50" charset="-127"/>
              </a:rPr>
              <a:t>풍부한 자료와 정보통신기술을 활용하여 학습을 유도</a:t>
            </a:r>
            <a:endParaRPr lang="en-US" altLang="ko-KR" sz="2000" dirty="0" smtClean="0"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ko-KR" altLang="en-US" dirty="0"/>
          </a:p>
        </p:txBody>
      </p:sp>
      <p:pic>
        <p:nvPicPr>
          <p:cNvPr id="6" name="동영상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16906" y="2061882"/>
            <a:ext cx="19812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190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7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중점 교육 내용</a:t>
            </a:r>
            <a:endParaRPr lang="ko-KR" altLang="en-US" dirty="0"/>
          </a:p>
        </p:txBody>
      </p:sp>
      <p:graphicFrame>
        <p:nvGraphicFramePr>
          <p:cNvPr id="5" name="내용 개체 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3025691"/>
              </p:ext>
            </p:extLst>
          </p:nvPr>
        </p:nvGraphicFramePr>
        <p:xfrm>
          <a:off x="1782078" y="2770282"/>
          <a:ext cx="7683198" cy="2904564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3976171">
                  <a:extLst>
                    <a:ext uri="{9D8B030D-6E8A-4147-A177-3AD203B41FA5}">
                      <a16:colId xmlns:a16="http://schemas.microsoft.com/office/drawing/2014/main" val="4290146851"/>
                    </a:ext>
                  </a:extLst>
                </a:gridCol>
                <a:gridCol w="3707027">
                  <a:extLst>
                    <a:ext uri="{9D8B030D-6E8A-4147-A177-3AD203B41FA5}">
                      <a16:colId xmlns:a16="http://schemas.microsoft.com/office/drawing/2014/main" val="2428272920"/>
                    </a:ext>
                  </a:extLst>
                </a:gridCol>
              </a:tblGrid>
              <a:tr h="9681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디지털 교과서</a:t>
                      </a:r>
                      <a:endParaRPr lang="en-US" altLang="ko-KR" dirty="0" smtClean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altLang="en-US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확대 및 적용</a:t>
                      </a:r>
                      <a:endParaRPr lang="ko-KR" altLang="en-US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교육 콘텐츠 자유이용 및 안전한</a:t>
                      </a:r>
                      <a:endParaRPr lang="en-US" altLang="ko-KR" dirty="0" smtClean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altLang="en-US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환경 조성</a:t>
                      </a:r>
                      <a:endParaRPr lang="ko-KR" altLang="en-US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27542244"/>
                  </a:ext>
                </a:extLst>
              </a:tr>
              <a:tr h="9681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디지털 교과서 단계적 개발 및 법</a:t>
                      </a:r>
                      <a:r>
                        <a:rPr lang="en-US" altLang="ko-KR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,</a:t>
                      </a:r>
                    </a:p>
                    <a:p>
                      <a:pPr algn="ctr" latinLnBrk="1"/>
                      <a:r>
                        <a:rPr lang="ko-KR" altLang="en-US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제도 정비</a:t>
                      </a:r>
                      <a:endParaRPr lang="ko-KR" altLang="en-US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교육 콘텐츠 </a:t>
                      </a:r>
                      <a:r>
                        <a:rPr lang="ko-KR" altLang="en-US" dirty="0" err="1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공공목적</a:t>
                      </a:r>
                      <a:r>
                        <a:rPr lang="ko-KR" altLang="en-US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이용 활성화</a:t>
                      </a:r>
                      <a:endParaRPr lang="ko-KR" altLang="en-US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07245689"/>
                  </a:ext>
                </a:extLst>
              </a:tr>
              <a:tr h="9681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스마트학습</a:t>
                      </a:r>
                      <a:r>
                        <a:rPr lang="ko-KR" altLang="en-US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모델 개발 및 적용</a:t>
                      </a:r>
                      <a:endParaRPr lang="ko-KR" altLang="en-US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역기능 해소를 위한 정보통신 윤리</a:t>
                      </a:r>
                      <a:endParaRPr lang="en-US" altLang="ko-KR" dirty="0" smtClean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altLang="en-US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교육 강화</a:t>
                      </a:r>
                      <a:endParaRPr lang="ko-KR" altLang="en-US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58286814"/>
                  </a:ext>
                </a:extLst>
              </a:tr>
            </a:tbl>
          </a:graphicData>
        </a:graphic>
      </p:graphicFrame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7B012-09A7-4368-96BB-8BA052B15DB4}" type="slidenum">
              <a:rPr lang="ko-KR" altLang="en-US" smtClean="0"/>
              <a:t>4</a:t>
            </a:fld>
            <a:endParaRPr lang="ko-KR" altLang="en-US"/>
          </a:p>
        </p:txBody>
      </p:sp>
      <p:sp>
        <p:nvSpPr>
          <p:cNvPr id="6" name="양쪽 모서리가 잘린 사각형 5"/>
          <p:cNvSpPr/>
          <p:nvPr/>
        </p:nvSpPr>
        <p:spPr>
          <a:xfrm>
            <a:off x="1782079" y="2008283"/>
            <a:ext cx="3978687" cy="761999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771323" y="2138446"/>
            <a:ext cx="3978688" cy="6406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교육 내용</a:t>
            </a:r>
            <a:endParaRPr lang="ko-KR" altLang="en-US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9" name="한쪽 모서리가 잘린 사각형 8"/>
          <p:cNvSpPr/>
          <p:nvPr/>
        </p:nvSpPr>
        <p:spPr>
          <a:xfrm flipH="1">
            <a:off x="134339" y="2770281"/>
            <a:ext cx="1636983" cy="1947035"/>
          </a:xfrm>
          <a:prstGeom prst="snip1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교원</a:t>
            </a:r>
            <a:endParaRPr lang="en-US" altLang="ko-KR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/>
            <a:r>
              <a:rPr lang="ko-KR" altLang="en-US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스마트교육 </a:t>
            </a:r>
            <a:endParaRPr lang="en-US" altLang="ko-KR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/>
            <a:r>
              <a:rPr lang="ko-KR" altLang="en-US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역량 강화</a:t>
            </a:r>
            <a:endParaRPr lang="en-US" altLang="ko-KR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1" name="한쪽 모서리가 잘린 사각형 10"/>
          <p:cNvSpPr/>
          <p:nvPr/>
        </p:nvSpPr>
        <p:spPr>
          <a:xfrm flipH="1">
            <a:off x="134332" y="4717316"/>
            <a:ext cx="1636990" cy="957530"/>
          </a:xfrm>
          <a:prstGeom prst="snip1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ko-KR" altLang="en-US" dirty="0" err="1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클라우드</a:t>
            </a:r>
            <a:endParaRPr lang="en-US" altLang="ko-KR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/>
            <a:r>
              <a:rPr lang="ko-KR" altLang="en-US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교육서비스</a:t>
            </a:r>
            <a:endParaRPr lang="en-US" altLang="ko-KR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/>
            <a:r>
              <a:rPr lang="ko-KR" altLang="en-US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기반조성</a:t>
            </a:r>
            <a:endParaRPr lang="en-US" altLang="ko-KR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2" name="양쪽 모서리가 잘린 사각형 11"/>
          <p:cNvSpPr/>
          <p:nvPr/>
        </p:nvSpPr>
        <p:spPr>
          <a:xfrm>
            <a:off x="5771521" y="1999508"/>
            <a:ext cx="3672245" cy="761999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5760766" y="2129669"/>
            <a:ext cx="3704511" cy="6406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교육 환경</a:t>
            </a:r>
            <a:endParaRPr lang="ko-KR" altLang="en-US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829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err="1" smtClean="0"/>
              <a:t>행정구역별</a:t>
            </a:r>
            <a:r>
              <a:rPr lang="ko-KR" altLang="en-US" dirty="0" smtClean="0"/>
              <a:t> 교육 통계</a:t>
            </a:r>
            <a:endParaRPr lang="ko-KR" altLang="en-US" dirty="0"/>
          </a:p>
        </p:txBody>
      </p:sp>
      <p:graphicFrame>
        <p:nvGraphicFramePr>
          <p:cNvPr id="7" name="내용 개체 틀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2254704"/>
              </p:ext>
            </p:extLst>
          </p:nvPr>
        </p:nvGraphicFramePr>
        <p:xfrm>
          <a:off x="681038" y="1825625"/>
          <a:ext cx="8543925" cy="4126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7B012-09A7-4368-96BB-8BA052B15DB4}" type="slidenum">
              <a:rPr lang="ko-KR" altLang="en-US" smtClean="0"/>
              <a:t>5</a:t>
            </a:fld>
            <a:endParaRPr lang="ko-KR" altLang="en-US"/>
          </a:p>
        </p:txBody>
      </p:sp>
      <p:sp>
        <p:nvSpPr>
          <p:cNvPr id="8" name="오각형 7"/>
          <p:cNvSpPr/>
          <p:nvPr/>
        </p:nvSpPr>
        <p:spPr>
          <a:xfrm>
            <a:off x="5047129" y="2617694"/>
            <a:ext cx="1864659" cy="466165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latin typeface="돋움" panose="020B0600000101010101" pitchFamily="50" charset="-127"/>
                <a:ea typeface="돋움" panose="020B0600000101010101" pitchFamily="50" charset="-127"/>
              </a:rPr>
              <a:t>평균 </a:t>
            </a:r>
            <a:r>
              <a:rPr lang="en-US" altLang="ko-KR" dirty="0" smtClean="0">
                <a:latin typeface="돋움" panose="020B0600000101010101" pitchFamily="50" charset="-127"/>
                <a:ea typeface="돋움" panose="020B0600000101010101" pitchFamily="50" charset="-127"/>
              </a:rPr>
              <a:t>15.5</a:t>
            </a:r>
            <a:r>
              <a:rPr lang="ko-KR" altLang="en-US" dirty="0" smtClean="0">
                <a:latin typeface="돋움" panose="020B0600000101010101" pitchFamily="50" charset="-127"/>
                <a:ea typeface="돋움" panose="020B0600000101010101" pitchFamily="50" charset="-127"/>
              </a:rPr>
              <a:t>명</a:t>
            </a:r>
            <a:endParaRPr lang="ko-KR" altLang="en-US" dirty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89036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플랫폼 구축 전략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7B012-09A7-4368-96BB-8BA052B15DB4}" type="slidenum">
              <a:rPr lang="ko-KR" altLang="en-US" smtClean="0"/>
              <a:t>6</a:t>
            </a:fld>
            <a:endParaRPr lang="ko-KR" altLang="en-US"/>
          </a:p>
        </p:txBody>
      </p:sp>
      <p:grpSp>
        <p:nvGrpSpPr>
          <p:cNvPr id="29" name="그룹 28"/>
          <p:cNvGrpSpPr/>
          <p:nvPr/>
        </p:nvGrpSpPr>
        <p:grpSpPr>
          <a:xfrm>
            <a:off x="5038164" y="1945341"/>
            <a:ext cx="4563036" cy="4087906"/>
            <a:chOff x="5038164" y="1945341"/>
            <a:chExt cx="4563036" cy="4087906"/>
          </a:xfrm>
        </p:grpSpPr>
        <p:sp>
          <p:nvSpPr>
            <p:cNvPr id="6" name="대각선 방향의 모서리가 둥근 사각형 5"/>
            <p:cNvSpPr/>
            <p:nvPr/>
          </p:nvSpPr>
          <p:spPr>
            <a:xfrm flipH="1">
              <a:off x="5038164" y="1945341"/>
              <a:ext cx="4563036" cy="4087906"/>
            </a:xfrm>
            <a:prstGeom prst="round2Diag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11" name="아래쪽 화살표 설명선 10"/>
            <p:cNvSpPr/>
            <p:nvPr/>
          </p:nvSpPr>
          <p:spPr>
            <a:xfrm>
              <a:off x="5880847" y="2070849"/>
              <a:ext cx="2626659" cy="775819"/>
            </a:xfrm>
            <a:prstGeom prst="downArrowCallout">
              <a:avLst>
                <a:gd name="adj1" fmla="val 47938"/>
                <a:gd name="adj2" fmla="val 23969"/>
                <a:gd name="adj3" fmla="val 25000"/>
                <a:gd name="adj4" fmla="val 44358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학습자 단말기</a:t>
              </a:r>
              <a:endParaRPr lang="ko-KR" altLang="en-US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12" name="한쪽 모서리는 잘리고 다른 쪽 모서리는 둥근 사각형 11"/>
            <p:cNvSpPr/>
            <p:nvPr/>
          </p:nvSpPr>
          <p:spPr>
            <a:xfrm>
              <a:off x="5513295" y="2846668"/>
              <a:ext cx="1568823" cy="416860"/>
            </a:xfrm>
            <a:prstGeom prst="snip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웹 브라우저</a:t>
              </a:r>
              <a:endParaRPr lang="ko-KR" altLang="en-US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13" name="한쪽 모서리는 잘리고 다른 쪽 모서리는 둥근 사각형 12"/>
            <p:cNvSpPr/>
            <p:nvPr/>
          </p:nvSpPr>
          <p:spPr>
            <a:xfrm flipH="1">
              <a:off x="7333129" y="2846668"/>
              <a:ext cx="1568823" cy="416860"/>
            </a:xfrm>
            <a:prstGeom prst="snip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교과서</a:t>
              </a:r>
              <a:endParaRPr lang="ko-KR" altLang="en-US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14" name="가로로 말린 두루마리 모양 13"/>
            <p:cNvSpPr/>
            <p:nvPr/>
          </p:nvSpPr>
          <p:spPr>
            <a:xfrm>
              <a:off x="5369718" y="3330574"/>
              <a:ext cx="3899928" cy="1062131"/>
            </a:xfrm>
            <a:prstGeom prst="horizontalScroll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15" name="순서도: 순차적 액세스 저장소 14"/>
            <p:cNvSpPr/>
            <p:nvPr/>
          </p:nvSpPr>
          <p:spPr>
            <a:xfrm flipH="1" flipV="1">
              <a:off x="5611904" y="3518648"/>
              <a:ext cx="1228165" cy="575979"/>
            </a:xfrm>
            <a:prstGeom prst="flowChartMagneticTap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759821" y="3477868"/>
              <a:ext cx="9323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스마트</a:t>
              </a:r>
              <a:endPara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r>
                <a:rPr lang="ko-KR" altLang="en-US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교육앱</a:t>
              </a:r>
              <a:endParaRPr lang="ko-KR" altLang="en-US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17" name="평행 사변형 16"/>
            <p:cNvSpPr/>
            <p:nvPr/>
          </p:nvSpPr>
          <p:spPr>
            <a:xfrm>
              <a:off x="7727576" y="3566772"/>
              <a:ext cx="1497387" cy="537566"/>
            </a:xfrm>
            <a:prstGeom prst="parallelogram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학습관리 도구</a:t>
              </a:r>
              <a:endPara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18" name="평행 사변형 17"/>
            <p:cNvSpPr/>
            <p:nvPr/>
          </p:nvSpPr>
          <p:spPr>
            <a:xfrm flipH="1">
              <a:off x="6806521" y="3566772"/>
              <a:ext cx="921055" cy="527855"/>
            </a:xfrm>
            <a:prstGeom prst="parallelogram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뷰어</a:t>
              </a:r>
              <a:endParaRPr lang="ko-KR" altLang="en-US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19" name="순서도: 저장 데이터 18"/>
            <p:cNvSpPr/>
            <p:nvPr/>
          </p:nvSpPr>
          <p:spPr>
            <a:xfrm>
              <a:off x="5403475" y="4541213"/>
              <a:ext cx="1788461" cy="546848"/>
            </a:xfrm>
            <a:prstGeom prst="flowChartOnlineStorag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PC</a:t>
              </a:r>
              <a:endParaRPr lang="ko-KR" altLang="en-US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20" name="오각형 19"/>
            <p:cNvSpPr/>
            <p:nvPr/>
          </p:nvSpPr>
          <p:spPr>
            <a:xfrm rot="5400000">
              <a:off x="8115064" y="3966740"/>
              <a:ext cx="552081" cy="1667716"/>
            </a:xfrm>
            <a:prstGeom prst="homePlate">
              <a:avLst>
                <a:gd name="adj" fmla="val 3472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557247" y="4541213"/>
              <a:ext cx="17123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스마트패드</a:t>
              </a:r>
              <a:endParaRPr lang="ko-KR" altLang="en-US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22" name="왼쪽/오른쪽/위쪽/아래쪽 화살표 21"/>
            <p:cNvSpPr/>
            <p:nvPr/>
          </p:nvSpPr>
          <p:spPr>
            <a:xfrm>
              <a:off x="6320118" y="5104717"/>
              <a:ext cx="2187388" cy="829918"/>
            </a:xfrm>
            <a:prstGeom prst="quadArrow">
              <a:avLst>
                <a:gd name="adj1" fmla="val 45000"/>
                <a:gd name="adj2" fmla="val 22500"/>
                <a:gd name="adj3" fmla="val 225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OSMD</a:t>
              </a:r>
              <a:endParaRPr lang="ko-KR" altLang="en-US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cxnSp>
          <p:nvCxnSpPr>
            <p:cNvPr id="24" name="꺾인 연결선 23"/>
            <p:cNvCxnSpPr>
              <a:stCxn id="19" idx="0"/>
              <a:endCxn id="21" idx="0"/>
            </p:cNvCxnSpPr>
            <p:nvPr/>
          </p:nvCxnSpPr>
          <p:spPr>
            <a:xfrm rot="5400000" flipH="1" flipV="1">
              <a:off x="7355576" y="3483343"/>
              <a:ext cx="12700" cy="2115741"/>
            </a:xfrm>
            <a:prstGeom prst="bentConnector3">
              <a:avLst>
                <a:gd name="adj1" fmla="val 1800000"/>
              </a:avLst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그룹 27"/>
          <p:cNvGrpSpPr/>
          <p:nvPr/>
        </p:nvGrpSpPr>
        <p:grpSpPr>
          <a:xfrm>
            <a:off x="224117" y="1945341"/>
            <a:ext cx="4563036" cy="4087906"/>
            <a:chOff x="224117" y="1945341"/>
            <a:chExt cx="4563036" cy="4087906"/>
          </a:xfrm>
        </p:grpSpPr>
        <p:sp>
          <p:nvSpPr>
            <p:cNvPr id="5" name="대각선 방향의 모서리가 둥근 사각형 4"/>
            <p:cNvSpPr/>
            <p:nvPr/>
          </p:nvSpPr>
          <p:spPr>
            <a:xfrm>
              <a:off x="224117" y="1945341"/>
              <a:ext cx="4563036" cy="4087906"/>
            </a:xfrm>
            <a:prstGeom prst="round2Diag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7" name="육각형 6"/>
            <p:cNvSpPr/>
            <p:nvPr/>
          </p:nvSpPr>
          <p:spPr>
            <a:xfrm>
              <a:off x="1062317" y="2043955"/>
              <a:ext cx="2886635" cy="349622"/>
            </a:xfrm>
            <a:prstGeom prst="hex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mtClean="0">
                  <a:latin typeface="굴림" panose="020B0600000101010101" pitchFamily="50" charset="-127"/>
                  <a:ea typeface="굴림" panose="020B0600000101010101" pitchFamily="50" charset="-127"/>
                </a:rPr>
                <a:t>클라우드</a:t>
              </a:r>
              <a:endParaRPr lang="ko-KR" altLang="en-US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8" name="모서리가 둥근 사각형 설명선 7"/>
            <p:cNvSpPr/>
            <p:nvPr/>
          </p:nvSpPr>
          <p:spPr>
            <a:xfrm>
              <a:off x="528919" y="2505636"/>
              <a:ext cx="986116" cy="1013012"/>
            </a:xfrm>
            <a:prstGeom prst="wedgeRoundRectCallout">
              <a:avLst>
                <a:gd name="adj1" fmla="val 77062"/>
                <a:gd name="adj2" fmla="val -15376"/>
                <a:gd name="adj3" fmla="val 1666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mtClean="0">
                  <a:latin typeface="굴림" panose="020B0600000101010101" pitchFamily="50" charset="-127"/>
                  <a:ea typeface="굴림" panose="020B0600000101010101" pitchFamily="50" charset="-127"/>
                </a:rPr>
                <a:t>디지털교과서플랫폼</a:t>
              </a:r>
              <a:endParaRPr lang="ko-KR" altLang="en-US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10" name="양쪽 모서리가 둥근 사각형 9"/>
            <p:cNvSpPr/>
            <p:nvPr/>
          </p:nvSpPr>
          <p:spPr>
            <a:xfrm flipV="1">
              <a:off x="528918" y="3989293"/>
              <a:ext cx="3998257" cy="1622611"/>
            </a:xfrm>
            <a:prstGeom prst="round2SameRect">
              <a:avLst/>
            </a:prstGeom>
            <a:ln w="254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9" name="한쪽 모서리가 둥근 사각형 8"/>
            <p:cNvSpPr/>
            <p:nvPr/>
          </p:nvSpPr>
          <p:spPr>
            <a:xfrm>
              <a:off x="528918" y="3801034"/>
              <a:ext cx="1703293" cy="412377"/>
            </a:xfrm>
            <a:prstGeom prst="round1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저작 및 개발</a:t>
              </a:r>
              <a:endParaRPr lang="ko-KR" altLang="en-US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aphicFrame>
          <p:nvGraphicFramePr>
            <p:cNvPr id="25" name="다이어그램 24"/>
            <p:cNvGraphicFramePr/>
            <p:nvPr>
              <p:extLst>
                <p:ext uri="{D42A27DB-BD31-4B8C-83A1-F6EECF244321}">
                  <p14:modId xmlns:p14="http://schemas.microsoft.com/office/powerpoint/2010/main" val="2517981568"/>
                </p:ext>
              </p:extLst>
            </p:nvPr>
          </p:nvGraphicFramePr>
          <p:xfrm>
            <a:off x="1983814" y="4185768"/>
            <a:ext cx="2543361" cy="1229659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graphicFrame>
          <p:nvGraphicFramePr>
            <p:cNvPr id="26" name="다이어그램 25"/>
            <p:cNvGraphicFramePr/>
            <p:nvPr>
              <p:extLst>
                <p:ext uri="{D42A27DB-BD31-4B8C-83A1-F6EECF244321}">
                  <p14:modId xmlns:p14="http://schemas.microsoft.com/office/powerpoint/2010/main" val="1224887694"/>
                </p:ext>
              </p:extLst>
            </p:nvPr>
          </p:nvGraphicFramePr>
          <p:xfrm>
            <a:off x="1962827" y="2599018"/>
            <a:ext cx="2187830" cy="125612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  <p:sp>
          <p:nvSpPr>
            <p:cNvPr id="27" name="순서도: 문서 26"/>
            <p:cNvSpPr/>
            <p:nvPr/>
          </p:nvSpPr>
          <p:spPr>
            <a:xfrm rot="20700812">
              <a:off x="867054" y="4467356"/>
              <a:ext cx="860226" cy="933075"/>
            </a:xfrm>
            <a:prstGeom prst="flowChartDocumen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오픈</a:t>
              </a:r>
              <a:r>
                <a:rPr lang="ko-KR" altLang="en-US" dirty="0">
                  <a:latin typeface="굴림" panose="020B0600000101010101" pitchFamily="50" charset="-127"/>
                  <a:ea typeface="굴림" panose="020B0600000101010101" pitchFamily="50" charset="-127"/>
                </a:rPr>
                <a:t>마</a:t>
              </a:r>
              <a:r>
                <a:rPr lang="ko-KR" altLang="en-US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켓</a:t>
              </a:r>
              <a:endParaRPr lang="ko-KR" altLang="en-US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3078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</TotalTime>
  <Words>187</Words>
  <Application>Microsoft Office PowerPoint</Application>
  <PresentationFormat>A4 용지(210x297mm)</PresentationFormat>
  <Paragraphs>70</Paragraphs>
  <Slides>6</Slides>
  <Notes>0</Notes>
  <HiddenSlides>0</HiddenSlides>
  <MMClips>1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5" baseType="lpstr">
      <vt:lpstr>굴림</vt:lpstr>
      <vt:lpstr>궁서</vt:lpstr>
      <vt:lpstr>돋움</vt:lpstr>
      <vt:lpstr>맑은 고딕</vt:lpstr>
      <vt:lpstr>Arial</vt:lpstr>
      <vt:lpstr>Calibri</vt:lpstr>
      <vt:lpstr>Calibri Light</vt:lpstr>
      <vt:lpstr>Wingdings</vt:lpstr>
      <vt:lpstr>Office 테마</vt:lpstr>
      <vt:lpstr>PowerPoint 프레젠테이션</vt:lpstr>
      <vt:lpstr>목차</vt:lpstr>
      <vt:lpstr>1. 스마트교육이란</vt:lpstr>
      <vt:lpstr>2. 중점 교육 내용</vt:lpstr>
      <vt:lpstr>3. 행정구역별 교육 통계</vt:lpstr>
      <vt:lpstr>4. 플랫폼 구축 전략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SJ</dc:creator>
  <cp:lastModifiedBy>SJ</cp:lastModifiedBy>
  <cp:revision>17</cp:revision>
  <dcterms:created xsi:type="dcterms:W3CDTF">2026-09-07T00:33:46Z</dcterms:created>
  <dcterms:modified xsi:type="dcterms:W3CDTF">2026-09-07T07:22:52Z</dcterms:modified>
</cp:coreProperties>
</file>