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49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r>
              <a:rPr lang="ko-KR" altLang="en-US" sz="2000" b="1" dirty="0">
                <a:latin typeface="돋움" panose="020B0600000101010101" pitchFamily="50" charset="-127"/>
                <a:ea typeface="돋움" panose="020B0600000101010101" pitchFamily="50" charset="-127"/>
              </a:rPr>
              <a:t>신규 자동차 등록대수 증가율</a:t>
            </a:r>
            <a:endParaRPr lang="ko-KR" sz="20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증가율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2021년</c:v>
                </c:pt>
                <c:pt idx="1">
                  <c:v>2022년</c:v>
                </c:pt>
                <c:pt idx="2">
                  <c:v>2023년</c:v>
                </c:pt>
                <c:pt idx="3">
                  <c:v>2024년</c:v>
                </c:pt>
                <c:pt idx="4">
                  <c:v>2025년</c:v>
                </c:pt>
              </c:strCache>
            </c:strRef>
          </c:cat>
          <c:val>
            <c:numRef>
              <c:f>Sheet1!$B$2:$F$2</c:f>
              <c:numCache>
                <c:formatCode>0.0%</c:formatCode>
                <c:ptCount val="5"/>
                <c:pt idx="0">
                  <c:v>3.6999999999999998E-2</c:v>
                </c:pt>
                <c:pt idx="1">
                  <c:v>4.2999999999999997E-2</c:v>
                </c:pt>
                <c:pt idx="2">
                  <c:v>3.9E-2</c:v>
                </c:pt>
                <c:pt idx="3">
                  <c:v>3.3000000000000002E-2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0-48DE-A4A8-8F4748809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0"/>
        <c:axId val="1088878416"/>
        <c:axId val="1076313424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대수(만대)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Sheet1!$B$1:$F$1</c:f>
              <c:strCache>
                <c:ptCount val="5"/>
                <c:pt idx="0">
                  <c:v>2021년</c:v>
                </c:pt>
                <c:pt idx="1">
                  <c:v>2022년</c:v>
                </c:pt>
                <c:pt idx="2">
                  <c:v>2023년</c:v>
                </c:pt>
                <c:pt idx="3">
                  <c:v>2024년</c:v>
                </c:pt>
                <c:pt idx="4">
                  <c:v>2025년</c:v>
                </c:pt>
              </c:strCache>
            </c:strRef>
          </c:cat>
          <c:val>
            <c:numRef>
              <c:f>Sheet1!$B$3:$F$3</c:f>
              <c:numCache>
                <c:formatCode>#,##0_ </c:formatCode>
                <c:ptCount val="5"/>
                <c:pt idx="0">
                  <c:v>2012</c:v>
                </c:pt>
                <c:pt idx="1">
                  <c:v>2099</c:v>
                </c:pt>
                <c:pt idx="2">
                  <c:v>2180</c:v>
                </c:pt>
                <c:pt idx="3">
                  <c:v>2253</c:v>
                </c:pt>
                <c:pt idx="4">
                  <c:v>2320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D0-48DE-A4A8-8F4748809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8842224"/>
        <c:axId val="1076328304"/>
      </c:lineChart>
      <c:catAx>
        <c:axId val="108887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1076313424"/>
        <c:crosses val="autoZero"/>
        <c:auto val="1"/>
        <c:lblAlgn val="ctr"/>
        <c:lblOffset val="100"/>
        <c:noMultiLvlLbl val="0"/>
      </c:catAx>
      <c:valAx>
        <c:axId val="107631342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1088878416"/>
        <c:crosses val="autoZero"/>
        <c:crossBetween val="between"/>
        <c:majorUnit val="1.0000000000000002E-2"/>
      </c:valAx>
      <c:valAx>
        <c:axId val="1076328304"/>
        <c:scaling>
          <c:orientation val="minMax"/>
        </c:scaling>
        <c:delete val="0"/>
        <c:axPos val="r"/>
        <c:numFmt formatCode="#,##0_ 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1088842224"/>
        <c:crosses val="max"/>
        <c:crossBetween val="between"/>
      </c:valAx>
      <c:catAx>
        <c:axId val="1088842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632830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92D050"/>
    </a:solidFill>
    <a:ln>
      <a:solidFill>
        <a:schemeClr val="tx1"/>
      </a:solidFill>
    </a:ln>
    <a:effectLst/>
  </c:spPr>
  <c:txPr>
    <a:bodyPr/>
    <a:lstStyle/>
    <a:p>
      <a:pPr>
        <a:defRPr sz="1600">
          <a:solidFill>
            <a:schemeClr val="tx1"/>
          </a:solidFill>
          <a:latin typeface="굴림" panose="020B0600000101010101" pitchFamily="50" charset="-127"/>
          <a:ea typeface="굴림" panose="020B0600000101010101" pitchFamily="50" charset="-127"/>
        </a:defRPr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CB3B8C-78F0-4FE8-BBDB-4A4C313BAADB}" type="doc">
      <dgm:prSet loTypeId="urn:microsoft.com/office/officeart/2005/8/layout/gear1" loCatId="process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58A3306E-622E-4BAE-A8C3-6A770C2F84DF}">
      <dgm:prSet phldrT="[텍스트]" phldr="0" custT="1"/>
      <dgm:spPr/>
      <dgm:t>
        <a:bodyPr/>
        <a:lstStyle/>
        <a:p>
          <a:pPr latinLnBrk="1"/>
          <a:r>
            <a:rPr lang="en-US" altLang="ko-KR" sz="1800">
              <a:latin typeface="돋움" panose="020B0600000101010101" pitchFamily="50" charset="-127"/>
              <a:ea typeface="돋움" panose="020B0600000101010101" pitchFamily="50" charset="-127"/>
            </a:rPr>
            <a:t>NOx</a:t>
          </a:r>
          <a:endParaRPr lang="ko-KR" altLang="en-US" sz="180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E7FA9084-2C91-4BC8-BECF-435C94158D74}" type="parTrans" cxnId="{8FD088C2-CAAA-464C-B272-2CCC9542B8B9}">
      <dgm:prSet/>
      <dgm:spPr/>
      <dgm:t>
        <a:bodyPr/>
        <a:lstStyle/>
        <a:p>
          <a:pPr latinLnBrk="1"/>
          <a:endParaRPr lang="ko-KR" altLang="en-US" sz="180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2FF34B2B-27C5-400D-9BAC-49E86C53C626}" type="sibTrans" cxnId="{8FD088C2-CAAA-464C-B272-2CCC9542B8B9}">
      <dgm:prSet/>
      <dgm:spPr/>
      <dgm:t>
        <a:bodyPr/>
        <a:lstStyle/>
        <a:p>
          <a:pPr latinLnBrk="1"/>
          <a:endParaRPr lang="ko-KR" altLang="en-US" sz="180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A04076D5-F206-471C-88D6-478CBBD28C04}">
      <dgm:prSet phldrT="[텍스트]" phldr="0" custT="1"/>
      <dgm:spPr/>
      <dgm:t>
        <a:bodyPr/>
        <a:lstStyle/>
        <a:p>
          <a:pPr latinLnBrk="1"/>
          <a:r>
            <a:rPr lang="en-US" altLang="ko-KR" sz="1800" dirty="0">
              <a:latin typeface="돋움" panose="020B0600000101010101" pitchFamily="50" charset="-127"/>
              <a:ea typeface="돋움" panose="020B0600000101010101" pitchFamily="50" charset="-127"/>
            </a:rPr>
            <a:t>H</a:t>
          </a:r>
          <a:br>
            <a:rPr lang="en-US" altLang="ko-KR" sz="1800" dirty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en-US" altLang="ko-KR" sz="1800" dirty="0">
              <a:latin typeface="돋움" panose="020B0600000101010101" pitchFamily="50" charset="-127"/>
              <a:ea typeface="돋움" panose="020B0600000101010101" pitchFamily="50" charset="-127"/>
            </a:rPr>
            <a:t>C</a:t>
          </a:r>
          <a:endParaRPr lang="ko-KR" altLang="en-US" sz="1800" dirty="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CE9AE3F5-30FA-41F2-9E0A-C30CF7FBBE8A}" type="parTrans" cxnId="{1DE302BB-C713-40F4-95E8-E2F6A79B5CCB}">
      <dgm:prSet/>
      <dgm:spPr/>
      <dgm:t>
        <a:bodyPr/>
        <a:lstStyle/>
        <a:p>
          <a:pPr latinLnBrk="1"/>
          <a:endParaRPr lang="ko-KR" altLang="en-US" sz="180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7DEBE80E-5A10-40AF-A84B-1D7E65FCEBAC}" type="sibTrans" cxnId="{1DE302BB-C713-40F4-95E8-E2F6A79B5CCB}">
      <dgm:prSet/>
      <dgm:spPr/>
      <dgm:t>
        <a:bodyPr/>
        <a:lstStyle/>
        <a:p>
          <a:pPr latinLnBrk="1"/>
          <a:endParaRPr lang="ko-KR" altLang="en-US" sz="180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E828D542-C452-43E5-9D1A-2D2B0A2F1A4F}">
      <dgm:prSet phldrT="[텍스트]" phldr="0" custT="1"/>
      <dgm:spPr/>
      <dgm:t>
        <a:bodyPr/>
        <a:lstStyle/>
        <a:p>
          <a:pPr latinLnBrk="1"/>
          <a:r>
            <a:rPr lang="en-US" altLang="ko-KR" sz="1800">
              <a:latin typeface="돋움" panose="020B0600000101010101" pitchFamily="50" charset="-127"/>
              <a:ea typeface="돋움" panose="020B0600000101010101" pitchFamily="50" charset="-127"/>
            </a:rPr>
            <a:t>CO</a:t>
          </a:r>
          <a:endParaRPr lang="ko-KR" altLang="en-US" sz="1800" dirty="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E7F794B3-E147-4A26-9B93-A9C12F2B968F}" type="parTrans" cxnId="{3D17E65F-90A3-4CBC-B751-714087BC8FAB}">
      <dgm:prSet/>
      <dgm:spPr/>
      <dgm:t>
        <a:bodyPr/>
        <a:lstStyle/>
        <a:p>
          <a:pPr latinLnBrk="1"/>
          <a:endParaRPr lang="ko-KR" altLang="en-US" sz="180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9C2A7DE7-AB26-4840-97E9-3543AEA16569}" type="sibTrans" cxnId="{3D17E65F-90A3-4CBC-B751-714087BC8FAB}">
      <dgm:prSet/>
      <dgm:spPr/>
      <dgm:t>
        <a:bodyPr/>
        <a:lstStyle/>
        <a:p>
          <a:pPr latinLnBrk="1"/>
          <a:endParaRPr lang="ko-KR" altLang="en-US" sz="180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71AE73B1-C1EE-4F8A-91A9-2BCA105C863B}" type="pres">
      <dgm:prSet presAssocID="{BBCB3B8C-78F0-4FE8-BBDB-4A4C313BAAD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2584439-8379-4681-AE29-67B1D7B98895}" type="pres">
      <dgm:prSet presAssocID="{58A3306E-622E-4BAE-A8C3-6A770C2F84DF}" presName="gear1" presStyleLbl="node1" presStyleIdx="0" presStyleCnt="3">
        <dgm:presLayoutVars>
          <dgm:chMax val="1"/>
          <dgm:bulletEnabled val="1"/>
        </dgm:presLayoutVars>
      </dgm:prSet>
      <dgm:spPr/>
    </dgm:pt>
    <dgm:pt modelId="{33931E6D-8284-4696-94A3-2FE4E6456175}" type="pres">
      <dgm:prSet presAssocID="{58A3306E-622E-4BAE-A8C3-6A770C2F84DF}" presName="gear1srcNode" presStyleLbl="node1" presStyleIdx="0" presStyleCnt="3"/>
      <dgm:spPr/>
    </dgm:pt>
    <dgm:pt modelId="{A215D4F6-A6F7-4646-BD2C-E61C55DA778A}" type="pres">
      <dgm:prSet presAssocID="{58A3306E-622E-4BAE-A8C3-6A770C2F84DF}" presName="gear1dstNode" presStyleLbl="node1" presStyleIdx="0" presStyleCnt="3"/>
      <dgm:spPr/>
    </dgm:pt>
    <dgm:pt modelId="{981EB149-11A6-4A2C-9458-8BE337E2DE02}" type="pres">
      <dgm:prSet presAssocID="{A04076D5-F206-471C-88D6-478CBBD28C04}" presName="gear2" presStyleLbl="node1" presStyleIdx="1" presStyleCnt="3">
        <dgm:presLayoutVars>
          <dgm:chMax val="1"/>
          <dgm:bulletEnabled val="1"/>
        </dgm:presLayoutVars>
      </dgm:prSet>
      <dgm:spPr/>
    </dgm:pt>
    <dgm:pt modelId="{5E13DC70-7487-4FF3-91C4-EC6527F040AF}" type="pres">
      <dgm:prSet presAssocID="{A04076D5-F206-471C-88D6-478CBBD28C04}" presName="gear2srcNode" presStyleLbl="node1" presStyleIdx="1" presStyleCnt="3"/>
      <dgm:spPr/>
    </dgm:pt>
    <dgm:pt modelId="{351E2D14-1FE1-4032-8236-CBB2FA05F25C}" type="pres">
      <dgm:prSet presAssocID="{A04076D5-F206-471C-88D6-478CBBD28C04}" presName="gear2dstNode" presStyleLbl="node1" presStyleIdx="1" presStyleCnt="3"/>
      <dgm:spPr/>
    </dgm:pt>
    <dgm:pt modelId="{DCABD787-A514-4D46-A389-9266913E9448}" type="pres">
      <dgm:prSet presAssocID="{E828D542-C452-43E5-9D1A-2D2B0A2F1A4F}" presName="gear3" presStyleLbl="node1" presStyleIdx="2" presStyleCnt="3"/>
      <dgm:spPr/>
    </dgm:pt>
    <dgm:pt modelId="{50549BFB-6DB2-4393-B902-5FAE307987BB}" type="pres">
      <dgm:prSet presAssocID="{E828D542-C452-43E5-9D1A-2D2B0A2F1A4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C3A864C-6B0F-46D6-ADAE-B6DB344D0920}" type="pres">
      <dgm:prSet presAssocID="{E828D542-C452-43E5-9D1A-2D2B0A2F1A4F}" presName="gear3srcNode" presStyleLbl="node1" presStyleIdx="2" presStyleCnt="3"/>
      <dgm:spPr/>
    </dgm:pt>
    <dgm:pt modelId="{393A3312-D53D-40EA-AE0A-AD5A9389D6A7}" type="pres">
      <dgm:prSet presAssocID="{E828D542-C452-43E5-9D1A-2D2B0A2F1A4F}" presName="gear3dstNode" presStyleLbl="node1" presStyleIdx="2" presStyleCnt="3"/>
      <dgm:spPr/>
    </dgm:pt>
    <dgm:pt modelId="{4E731A77-FB68-4082-AB8C-05CE7C11EADA}" type="pres">
      <dgm:prSet presAssocID="{2FF34B2B-27C5-400D-9BAC-49E86C53C626}" presName="connector1" presStyleLbl="sibTrans2D1" presStyleIdx="0" presStyleCnt="3"/>
      <dgm:spPr/>
    </dgm:pt>
    <dgm:pt modelId="{95661696-C328-46A3-B6DE-95448C5F26AE}" type="pres">
      <dgm:prSet presAssocID="{7DEBE80E-5A10-40AF-A84B-1D7E65FCEBAC}" presName="connector2" presStyleLbl="sibTrans2D1" presStyleIdx="1" presStyleCnt="3"/>
      <dgm:spPr/>
    </dgm:pt>
    <dgm:pt modelId="{1702BCD8-997E-4855-BF21-2432000E11AA}" type="pres">
      <dgm:prSet presAssocID="{9C2A7DE7-AB26-4840-97E9-3543AEA16569}" presName="connector3" presStyleLbl="sibTrans2D1" presStyleIdx="2" presStyleCnt="3"/>
      <dgm:spPr/>
    </dgm:pt>
  </dgm:ptLst>
  <dgm:cxnLst>
    <dgm:cxn modelId="{34A80509-904D-4A88-A274-9F026BBA5D9A}" type="presOf" srcId="{2FF34B2B-27C5-400D-9BAC-49E86C53C626}" destId="{4E731A77-FB68-4082-AB8C-05CE7C11EADA}" srcOrd="0" destOrd="0" presId="urn:microsoft.com/office/officeart/2005/8/layout/gear1"/>
    <dgm:cxn modelId="{B887CC11-EB71-4DB2-B42E-36E4BBEB7AB4}" type="presOf" srcId="{E828D542-C452-43E5-9D1A-2D2B0A2F1A4F}" destId="{393A3312-D53D-40EA-AE0A-AD5A9389D6A7}" srcOrd="3" destOrd="0" presId="urn:microsoft.com/office/officeart/2005/8/layout/gear1"/>
    <dgm:cxn modelId="{67AD1D17-8AB0-462D-B812-CABEC33E4F3E}" type="presOf" srcId="{58A3306E-622E-4BAE-A8C3-6A770C2F84DF}" destId="{C2584439-8379-4681-AE29-67B1D7B98895}" srcOrd="0" destOrd="0" presId="urn:microsoft.com/office/officeart/2005/8/layout/gear1"/>
    <dgm:cxn modelId="{2D7EA335-82A4-4EDD-BD63-EADC4113061A}" type="presOf" srcId="{E828D542-C452-43E5-9D1A-2D2B0A2F1A4F}" destId="{7C3A864C-6B0F-46D6-ADAE-B6DB344D0920}" srcOrd="2" destOrd="0" presId="urn:microsoft.com/office/officeart/2005/8/layout/gear1"/>
    <dgm:cxn modelId="{3D17E65F-90A3-4CBC-B751-714087BC8FAB}" srcId="{BBCB3B8C-78F0-4FE8-BBDB-4A4C313BAADB}" destId="{E828D542-C452-43E5-9D1A-2D2B0A2F1A4F}" srcOrd="2" destOrd="0" parTransId="{E7F794B3-E147-4A26-9B93-A9C12F2B968F}" sibTransId="{9C2A7DE7-AB26-4840-97E9-3543AEA16569}"/>
    <dgm:cxn modelId="{3107A360-36C3-4CC0-9DFD-1E1EF2B682B2}" type="presOf" srcId="{A04076D5-F206-471C-88D6-478CBBD28C04}" destId="{351E2D14-1FE1-4032-8236-CBB2FA05F25C}" srcOrd="2" destOrd="0" presId="urn:microsoft.com/office/officeart/2005/8/layout/gear1"/>
    <dgm:cxn modelId="{590D1668-062E-4344-8BC8-94386C252AC0}" type="presOf" srcId="{A04076D5-F206-471C-88D6-478CBBD28C04}" destId="{5E13DC70-7487-4FF3-91C4-EC6527F040AF}" srcOrd="1" destOrd="0" presId="urn:microsoft.com/office/officeart/2005/8/layout/gear1"/>
    <dgm:cxn modelId="{099DBE59-9B14-4971-B3A3-EEDEC6B58649}" type="presOf" srcId="{E828D542-C452-43E5-9D1A-2D2B0A2F1A4F}" destId="{DCABD787-A514-4D46-A389-9266913E9448}" srcOrd="0" destOrd="0" presId="urn:microsoft.com/office/officeart/2005/8/layout/gear1"/>
    <dgm:cxn modelId="{61B69C88-7B72-4701-9734-C68D039798B4}" type="presOf" srcId="{9C2A7DE7-AB26-4840-97E9-3543AEA16569}" destId="{1702BCD8-997E-4855-BF21-2432000E11AA}" srcOrd="0" destOrd="0" presId="urn:microsoft.com/office/officeart/2005/8/layout/gear1"/>
    <dgm:cxn modelId="{CB84A794-661C-492C-B4C9-206E1518D758}" type="presOf" srcId="{7DEBE80E-5A10-40AF-A84B-1D7E65FCEBAC}" destId="{95661696-C328-46A3-B6DE-95448C5F26AE}" srcOrd="0" destOrd="0" presId="urn:microsoft.com/office/officeart/2005/8/layout/gear1"/>
    <dgm:cxn modelId="{B79C0A9C-5BA0-4A69-860D-EDDFF0DDE032}" type="presOf" srcId="{A04076D5-F206-471C-88D6-478CBBD28C04}" destId="{981EB149-11A6-4A2C-9458-8BE337E2DE02}" srcOrd="0" destOrd="0" presId="urn:microsoft.com/office/officeart/2005/8/layout/gear1"/>
    <dgm:cxn modelId="{C4D3B9A1-17B4-4D13-AA4F-A7B198991002}" type="presOf" srcId="{BBCB3B8C-78F0-4FE8-BBDB-4A4C313BAADB}" destId="{71AE73B1-C1EE-4F8A-91A9-2BCA105C863B}" srcOrd="0" destOrd="0" presId="urn:microsoft.com/office/officeart/2005/8/layout/gear1"/>
    <dgm:cxn modelId="{D95CBEB6-B13E-4616-AE7E-2370B41B32EA}" type="presOf" srcId="{58A3306E-622E-4BAE-A8C3-6A770C2F84DF}" destId="{33931E6D-8284-4696-94A3-2FE4E6456175}" srcOrd="1" destOrd="0" presId="urn:microsoft.com/office/officeart/2005/8/layout/gear1"/>
    <dgm:cxn modelId="{1DE302BB-C713-40F4-95E8-E2F6A79B5CCB}" srcId="{BBCB3B8C-78F0-4FE8-BBDB-4A4C313BAADB}" destId="{A04076D5-F206-471C-88D6-478CBBD28C04}" srcOrd="1" destOrd="0" parTransId="{CE9AE3F5-30FA-41F2-9E0A-C30CF7FBBE8A}" sibTransId="{7DEBE80E-5A10-40AF-A84B-1D7E65FCEBAC}"/>
    <dgm:cxn modelId="{D8F62DC2-56D3-4F45-9F4B-369FFA71BC2B}" type="presOf" srcId="{E828D542-C452-43E5-9D1A-2D2B0A2F1A4F}" destId="{50549BFB-6DB2-4393-B902-5FAE307987BB}" srcOrd="1" destOrd="0" presId="urn:microsoft.com/office/officeart/2005/8/layout/gear1"/>
    <dgm:cxn modelId="{8FD088C2-CAAA-464C-B272-2CCC9542B8B9}" srcId="{BBCB3B8C-78F0-4FE8-BBDB-4A4C313BAADB}" destId="{58A3306E-622E-4BAE-A8C3-6A770C2F84DF}" srcOrd="0" destOrd="0" parTransId="{E7FA9084-2C91-4BC8-BECF-435C94158D74}" sibTransId="{2FF34B2B-27C5-400D-9BAC-49E86C53C626}"/>
    <dgm:cxn modelId="{FF19C4FB-2A3C-4FE5-ADB0-0EAFDBC1DE4F}" type="presOf" srcId="{58A3306E-622E-4BAE-A8C3-6A770C2F84DF}" destId="{A215D4F6-A6F7-4646-BD2C-E61C55DA778A}" srcOrd="2" destOrd="0" presId="urn:microsoft.com/office/officeart/2005/8/layout/gear1"/>
    <dgm:cxn modelId="{D59BE7B0-DEF1-49AF-99E4-BF8392F216BE}" type="presParOf" srcId="{71AE73B1-C1EE-4F8A-91A9-2BCA105C863B}" destId="{C2584439-8379-4681-AE29-67B1D7B98895}" srcOrd="0" destOrd="0" presId="urn:microsoft.com/office/officeart/2005/8/layout/gear1"/>
    <dgm:cxn modelId="{4FA6C58C-6E60-4A54-BEFD-53FF81CA5413}" type="presParOf" srcId="{71AE73B1-C1EE-4F8A-91A9-2BCA105C863B}" destId="{33931E6D-8284-4696-94A3-2FE4E6456175}" srcOrd="1" destOrd="0" presId="urn:microsoft.com/office/officeart/2005/8/layout/gear1"/>
    <dgm:cxn modelId="{CA2F2449-7BF1-4771-AECC-300C125618FB}" type="presParOf" srcId="{71AE73B1-C1EE-4F8A-91A9-2BCA105C863B}" destId="{A215D4F6-A6F7-4646-BD2C-E61C55DA778A}" srcOrd="2" destOrd="0" presId="urn:microsoft.com/office/officeart/2005/8/layout/gear1"/>
    <dgm:cxn modelId="{332A0AFA-C889-4C09-83D7-D96E704C4453}" type="presParOf" srcId="{71AE73B1-C1EE-4F8A-91A9-2BCA105C863B}" destId="{981EB149-11A6-4A2C-9458-8BE337E2DE02}" srcOrd="3" destOrd="0" presId="urn:microsoft.com/office/officeart/2005/8/layout/gear1"/>
    <dgm:cxn modelId="{FFBEF99C-5B40-4EF5-8A85-4B30AD27964C}" type="presParOf" srcId="{71AE73B1-C1EE-4F8A-91A9-2BCA105C863B}" destId="{5E13DC70-7487-4FF3-91C4-EC6527F040AF}" srcOrd="4" destOrd="0" presId="urn:microsoft.com/office/officeart/2005/8/layout/gear1"/>
    <dgm:cxn modelId="{579187C0-5858-4E7C-8220-32BE54470083}" type="presParOf" srcId="{71AE73B1-C1EE-4F8A-91A9-2BCA105C863B}" destId="{351E2D14-1FE1-4032-8236-CBB2FA05F25C}" srcOrd="5" destOrd="0" presId="urn:microsoft.com/office/officeart/2005/8/layout/gear1"/>
    <dgm:cxn modelId="{EC871C9D-4AD5-4729-85CB-1A5CDC0BE614}" type="presParOf" srcId="{71AE73B1-C1EE-4F8A-91A9-2BCA105C863B}" destId="{DCABD787-A514-4D46-A389-9266913E9448}" srcOrd="6" destOrd="0" presId="urn:microsoft.com/office/officeart/2005/8/layout/gear1"/>
    <dgm:cxn modelId="{F46C927E-B63A-4DD5-8DF6-DB97A43F8255}" type="presParOf" srcId="{71AE73B1-C1EE-4F8A-91A9-2BCA105C863B}" destId="{50549BFB-6DB2-4393-B902-5FAE307987BB}" srcOrd="7" destOrd="0" presId="urn:microsoft.com/office/officeart/2005/8/layout/gear1"/>
    <dgm:cxn modelId="{6FEC3FFC-95B2-41FE-A78C-87A4D42461AE}" type="presParOf" srcId="{71AE73B1-C1EE-4F8A-91A9-2BCA105C863B}" destId="{7C3A864C-6B0F-46D6-ADAE-B6DB344D0920}" srcOrd="8" destOrd="0" presId="urn:microsoft.com/office/officeart/2005/8/layout/gear1"/>
    <dgm:cxn modelId="{5BFB914C-D4F8-4C9D-8DA4-A9144D1E914C}" type="presParOf" srcId="{71AE73B1-C1EE-4F8A-91A9-2BCA105C863B}" destId="{393A3312-D53D-40EA-AE0A-AD5A9389D6A7}" srcOrd="9" destOrd="0" presId="urn:microsoft.com/office/officeart/2005/8/layout/gear1"/>
    <dgm:cxn modelId="{57157011-E611-4362-8752-49FA25355ABD}" type="presParOf" srcId="{71AE73B1-C1EE-4F8A-91A9-2BCA105C863B}" destId="{4E731A77-FB68-4082-AB8C-05CE7C11EADA}" srcOrd="10" destOrd="0" presId="urn:microsoft.com/office/officeart/2005/8/layout/gear1"/>
    <dgm:cxn modelId="{D7C3023B-304C-4698-8F42-E0F0915D9A64}" type="presParOf" srcId="{71AE73B1-C1EE-4F8A-91A9-2BCA105C863B}" destId="{95661696-C328-46A3-B6DE-95448C5F26AE}" srcOrd="11" destOrd="0" presId="urn:microsoft.com/office/officeart/2005/8/layout/gear1"/>
    <dgm:cxn modelId="{34A3CEBC-DB5F-403E-AF35-3BA3051FA006}" type="presParOf" srcId="{71AE73B1-C1EE-4F8A-91A9-2BCA105C863B}" destId="{1702BCD8-997E-4855-BF21-2432000E11A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ED6F07-7CE4-407C-A68C-3395B618673F}" type="doc">
      <dgm:prSet loTypeId="urn:microsoft.com/office/officeart/2005/8/layout/equation1" loCatId="relationship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D26A5F01-625B-4E9B-B689-74959955A474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돋움" panose="020B0600000101010101" pitchFamily="50" charset="-127"/>
              <a:ea typeface="돋움" panose="020B0600000101010101" pitchFamily="50" charset="-127"/>
            </a:rPr>
            <a:t>에어컨</a:t>
          </a:r>
          <a:br>
            <a:rPr lang="en-US" altLang="ko-KR" sz="1800" dirty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en-US" altLang="ko-KR" sz="1800" dirty="0">
              <a:latin typeface="돋움" panose="020B0600000101010101" pitchFamily="50" charset="-127"/>
              <a:ea typeface="돋움" panose="020B0600000101010101" pitchFamily="50" charset="-127"/>
            </a:rPr>
            <a:t>1</a:t>
          </a:r>
          <a:r>
            <a:rPr lang="ko-KR" altLang="en-US" sz="1800" dirty="0">
              <a:latin typeface="돋움" panose="020B0600000101010101" pitchFamily="50" charset="-127"/>
              <a:ea typeface="돋움" panose="020B0600000101010101" pitchFamily="50" charset="-127"/>
            </a:rPr>
            <a:t>대</a:t>
          </a:r>
        </a:p>
      </dgm:t>
    </dgm:pt>
    <dgm:pt modelId="{EA7E9F78-3CDC-430B-B939-E6DBA275FD0A}" type="parTrans" cxnId="{A76D9F10-8170-47CE-8141-6A6914FC8D86}">
      <dgm:prSet/>
      <dgm:spPr/>
      <dgm:t>
        <a:bodyPr/>
        <a:lstStyle/>
        <a:p>
          <a:pPr latinLnBrk="1"/>
          <a:endParaRPr lang="ko-KR" altLang="en-US" sz="180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DBDBC549-E030-4385-9269-1B74F208C8B3}" type="sibTrans" cxnId="{A76D9F10-8170-47CE-8141-6A6914FC8D86}">
      <dgm:prSet custT="1"/>
      <dgm:spPr>
        <a:solidFill>
          <a:schemeClr val="tx2"/>
        </a:solidFill>
      </dgm:spPr>
      <dgm:t>
        <a:bodyPr/>
        <a:lstStyle/>
        <a:p>
          <a:pPr latinLnBrk="1"/>
          <a:endParaRPr lang="ko-KR" altLang="en-US" sz="180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3D261E5C-99FA-41C9-A7E5-106F6B5A39D7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돋움" panose="020B0600000101010101" pitchFamily="50" charset="-127"/>
              <a:ea typeface="돋움" panose="020B0600000101010101" pitchFamily="50" charset="-127"/>
            </a:rPr>
            <a:t>온실가스</a:t>
          </a:r>
          <a:br>
            <a:rPr lang="en-US" altLang="ko-KR" sz="1800" dirty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en-US" altLang="ko-KR" sz="1800" dirty="0">
              <a:latin typeface="돋움" panose="020B0600000101010101" pitchFamily="50" charset="-127"/>
              <a:ea typeface="돋움" panose="020B0600000101010101" pitchFamily="50" charset="-127"/>
            </a:rPr>
            <a:t>1</a:t>
          </a:r>
          <a:r>
            <a:rPr lang="ko-KR" altLang="en-US" sz="1800" dirty="0">
              <a:latin typeface="돋움" panose="020B0600000101010101" pitchFamily="50" charset="-127"/>
              <a:ea typeface="돋움" panose="020B0600000101010101" pitchFamily="50" charset="-127"/>
            </a:rPr>
            <a:t>톤 배출</a:t>
          </a:r>
        </a:p>
      </dgm:t>
    </dgm:pt>
    <dgm:pt modelId="{4CD279F3-C06C-48CA-B72A-21775E270469}" type="parTrans" cxnId="{F147218C-163B-4CDC-BD34-CDB903C354B1}">
      <dgm:prSet/>
      <dgm:spPr/>
      <dgm:t>
        <a:bodyPr/>
        <a:lstStyle/>
        <a:p>
          <a:pPr latinLnBrk="1"/>
          <a:endParaRPr lang="ko-KR" altLang="en-US" sz="180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EBDFBA58-77D7-43C7-AF64-4A1F6A050EAE}" type="sibTrans" cxnId="{F147218C-163B-4CDC-BD34-CDB903C354B1}">
      <dgm:prSet/>
      <dgm:spPr/>
      <dgm:t>
        <a:bodyPr/>
        <a:lstStyle/>
        <a:p>
          <a:pPr latinLnBrk="1"/>
          <a:endParaRPr lang="ko-KR" altLang="en-US" sz="180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48C6161C-2059-4479-850E-37B9C53A2233}" type="pres">
      <dgm:prSet presAssocID="{4DED6F07-7CE4-407C-A68C-3395B618673F}" presName="linearFlow" presStyleCnt="0">
        <dgm:presLayoutVars>
          <dgm:dir/>
          <dgm:resizeHandles val="exact"/>
        </dgm:presLayoutVars>
      </dgm:prSet>
      <dgm:spPr/>
    </dgm:pt>
    <dgm:pt modelId="{B05D814C-84E3-4FFA-B56A-DEF3EBCE29CD}" type="pres">
      <dgm:prSet presAssocID="{D26A5F01-625B-4E9B-B689-74959955A474}" presName="node" presStyleLbl="node1" presStyleIdx="0" presStyleCnt="2">
        <dgm:presLayoutVars>
          <dgm:bulletEnabled val="1"/>
        </dgm:presLayoutVars>
      </dgm:prSet>
      <dgm:spPr/>
    </dgm:pt>
    <dgm:pt modelId="{0B4F3299-9F49-41A6-80F3-DCDBE3045CA6}" type="pres">
      <dgm:prSet presAssocID="{DBDBC549-E030-4385-9269-1B74F208C8B3}" presName="spacerL" presStyleCnt="0"/>
      <dgm:spPr/>
    </dgm:pt>
    <dgm:pt modelId="{C2425911-9DEF-4ED0-8BBB-D8FD2888F610}" type="pres">
      <dgm:prSet presAssocID="{DBDBC549-E030-4385-9269-1B74F208C8B3}" presName="sibTrans" presStyleLbl="sibTrans2D1" presStyleIdx="0" presStyleCnt="1"/>
      <dgm:spPr/>
    </dgm:pt>
    <dgm:pt modelId="{8816ECE3-1052-4CDD-9685-9552A97A5916}" type="pres">
      <dgm:prSet presAssocID="{DBDBC549-E030-4385-9269-1B74F208C8B3}" presName="spacerR" presStyleCnt="0"/>
      <dgm:spPr/>
    </dgm:pt>
    <dgm:pt modelId="{4017300D-A67E-48EB-B978-808DD6CBA663}" type="pres">
      <dgm:prSet presAssocID="{3D261E5C-99FA-41C9-A7E5-106F6B5A39D7}" presName="node" presStyleLbl="node1" presStyleIdx="1" presStyleCnt="2" custScaleX="110000" custScaleY="100143">
        <dgm:presLayoutVars>
          <dgm:bulletEnabled val="1"/>
        </dgm:presLayoutVars>
      </dgm:prSet>
      <dgm:spPr/>
    </dgm:pt>
  </dgm:ptLst>
  <dgm:cxnLst>
    <dgm:cxn modelId="{A76D9F10-8170-47CE-8141-6A6914FC8D86}" srcId="{4DED6F07-7CE4-407C-A68C-3395B618673F}" destId="{D26A5F01-625B-4E9B-B689-74959955A474}" srcOrd="0" destOrd="0" parTransId="{EA7E9F78-3CDC-430B-B939-E6DBA275FD0A}" sibTransId="{DBDBC549-E030-4385-9269-1B74F208C8B3}"/>
    <dgm:cxn modelId="{AD518D49-67F5-44E9-863E-956E470D2C7B}" type="presOf" srcId="{4DED6F07-7CE4-407C-A68C-3395B618673F}" destId="{48C6161C-2059-4479-850E-37B9C53A2233}" srcOrd="0" destOrd="0" presId="urn:microsoft.com/office/officeart/2005/8/layout/equation1"/>
    <dgm:cxn modelId="{0A952973-66EE-4855-B7AB-16FBA5EF7945}" type="presOf" srcId="{DBDBC549-E030-4385-9269-1B74F208C8B3}" destId="{C2425911-9DEF-4ED0-8BBB-D8FD2888F610}" srcOrd="0" destOrd="0" presId="urn:microsoft.com/office/officeart/2005/8/layout/equation1"/>
    <dgm:cxn modelId="{F147218C-163B-4CDC-BD34-CDB903C354B1}" srcId="{4DED6F07-7CE4-407C-A68C-3395B618673F}" destId="{3D261E5C-99FA-41C9-A7E5-106F6B5A39D7}" srcOrd="1" destOrd="0" parTransId="{4CD279F3-C06C-48CA-B72A-21775E270469}" sibTransId="{EBDFBA58-77D7-43C7-AF64-4A1F6A050EAE}"/>
    <dgm:cxn modelId="{6A69F7ED-F2C9-4990-90A9-A74027F7D9A4}" type="presOf" srcId="{D26A5F01-625B-4E9B-B689-74959955A474}" destId="{B05D814C-84E3-4FFA-B56A-DEF3EBCE29CD}" srcOrd="0" destOrd="0" presId="urn:microsoft.com/office/officeart/2005/8/layout/equation1"/>
    <dgm:cxn modelId="{AF9468FC-77A1-4411-BD11-9737BDA5F1CF}" type="presOf" srcId="{3D261E5C-99FA-41C9-A7E5-106F6B5A39D7}" destId="{4017300D-A67E-48EB-B978-808DD6CBA663}" srcOrd="0" destOrd="0" presId="urn:microsoft.com/office/officeart/2005/8/layout/equation1"/>
    <dgm:cxn modelId="{CAD1C971-AEA5-40A3-AA5D-5C532BCE27F8}" type="presParOf" srcId="{48C6161C-2059-4479-850E-37B9C53A2233}" destId="{B05D814C-84E3-4FFA-B56A-DEF3EBCE29CD}" srcOrd="0" destOrd="0" presId="urn:microsoft.com/office/officeart/2005/8/layout/equation1"/>
    <dgm:cxn modelId="{E92E1B61-FDF5-437E-B134-026D60D3E1C4}" type="presParOf" srcId="{48C6161C-2059-4479-850E-37B9C53A2233}" destId="{0B4F3299-9F49-41A6-80F3-DCDBE3045CA6}" srcOrd="1" destOrd="0" presId="urn:microsoft.com/office/officeart/2005/8/layout/equation1"/>
    <dgm:cxn modelId="{7C0672E9-71CD-4184-ADBA-2D76E572368C}" type="presParOf" srcId="{48C6161C-2059-4479-850E-37B9C53A2233}" destId="{C2425911-9DEF-4ED0-8BBB-D8FD2888F610}" srcOrd="2" destOrd="0" presId="urn:microsoft.com/office/officeart/2005/8/layout/equation1"/>
    <dgm:cxn modelId="{A6D71246-D05F-4F01-BAB2-1B9CED15434B}" type="presParOf" srcId="{48C6161C-2059-4479-850E-37B9C53A2233}" destId="{8816ECE3-1052-4CDD-9685-9552A97A5916}" srcOrd="3" destOrd="0" presId="urn:microsoft.com/office/officeart/2005/8/layout/equation1"/>
    <dgm:cxn modelId="{4A8AFDE3-C661-4596-BAEA-A6191A1F97FB}" type="presParOf" srcId="{48C6161C-2059-4479-850E-37B9C53A2233}" destId="{4017300D-A67E-48EB-B978-808DD6CBA663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84439-8379-4681-AE29-67B1D7B98895}">
      <dsp:nvSpPr>
        <dsp:cNvPr id="0" name=""/>
        <dsp:cNvSpPr/>
      </dsp:nvSpPr>
      <dsp:spPr>
        <a:xfrm>
          <a:off x="1028478" y="803563"/>
          <a:ext cx="982132" cy="982132"/>
        </a:xfrm>
        <a:prstGeom prst="gear9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>
              <a:latin typeface="돋움" panose="020B0600000101010101" pitchFamily="50" charset="-127"/>
              <a:ea typeface="돋움" panose="020B0600000101010101" pitchFamily="50" charset="-127"/>
            </a:rPr>
            <a:t>NOx</a:t>
          </a:r>
          <a:endParaRPr lang="ko-KR" altLang="en-US" sz="1800" kern="120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1225930" y="1033623"/>
        <a:ext cx="587228" cy="504836"/>
      </dsp:txXfrm>
    </dsp:sp>
    <dsp:sp modelId="{981EB149-11A6-4A2C-9458-8BE337E2DE02}">
      <dsp:nvSpPr>
        <dsp:cNvPr id="0" name=""/>
        <dsp:cNvSpPr/>
      </dsp:nvSpPr>
      <dsp:spPr>
        <a:xfrm>
          <a:off x="457055" y="571422"/>
          <a:ext cx="714278" cy="714278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H</a:t>
          </a:r>
          <a:br>
            <a:rPr lang="en-US" altLang="ko-KR" sz="1800" kern="1200" dirty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en-US" altLang="ko-KR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C</a:t>
          </a:r>
          <a:endParaRPr lang="ko-KR" altLang="en-US" sz="1800" kern="1200" dirty="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636877" y="752330"/>
        <a:ext cx="354634" cy="352462"/>
      </dsp:txXfrm>
    </dsp:sp>
    <dsp:sp modelId="{DCABD787-A514-4D46-A389-9266913E9448}">
      <dsp:nvSpPr>
        <dsp:cNvPr id="0" name=""/>
        <dsp:cNvSpPr/>
      </dsp:nvSpPr>
      <dsp:spPr>
        <a:xfrm rot="20700000">
          <a:off x="857124" y="78643"/>
          <a:ext cx="699847" cy="699847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>
              <a:latin typeface="돋움" panose="020B0600000101010101" pitchFamily="50" charset="-127"/>
              <a:ea typeface="돋움" panose="020B0600000101010101" pitchFamily="50" charset="-127"/>
            </a:rPr>
            <a:t>CO</a:t>
          </a:r>
          <a:endParaRPr lang="ko-KR" altLang="en-US" sz="1800" kern="1200" dirty="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 rot="-20700000">
        <a:off x="1010621" y="232140"/>
        <a:ext cx="392853" cy="392853"/>
      </dsp:txXfrm>
    </dsp:sp>
    <dsp:sp modelId="{4E731A77-FB68-4082-AB8C-05CE7C11EADA}">
      <dsp:nvSpPr>
        <dsp:cNvPr id="0" name=""/>
        <dsp:cNvSpPr/>
      </dsp:nvSpPr>
      <dsp:spPr>
        <a:xfrm>
          <a:off x="929205" y="668329"/>
          <a:ext cx="1257129" cy="1257129"/>
        </a:xfrm>
        <a:prstGeom prst="circularArrow">
          <a:avLst>
            <a:gd name="adj1" fmla="val 4688"/>
            <a:gd name="adj2" fmla="val 299029"/>
            <a:gd name="adj3" fmla="val 2402648"/>
            <a:gd name="adj4" fmla="val 16132096"/>
            <a:gd name="adj5" fmla="val 546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61696-C328-46A3-B6DE-95448C5F26AE}">
      <dsp:nvSpPr>
        <dsp:cNvPr id="0" name=""/>
        <dsp:cNvSpPr/>
      </dsp:nvSpPr>
      <dsp:spPr>
        <a:xfrm>
          <a:off x="330558" y="423716"/>
          <a:ext cx="913383" cy="9133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2BCD8-997E-4855-BF21-2432000E11AA}">
      <dsp:nvSpPr>
        <dsp:cNvPr id="0" name=""/>
        <dsp:cNvSpPr/>
      </dsp:nvSpPr>
      <dsp:spPr>
        <a:xfrm>
          <a:off x="695242" y="-64312"/>
          <a:ext cx="984811" cy="98481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D814C-84E3-4FFA-B56A-DEF3EBCE29CD}">
      <dsp:nvSpPr>
        <dsp:cNvPr id="0" name=""/>
        <dsp:cNvSpPr/>
      </dsp:nvSpPr>
      <dsp:spPr>
        <a:xfrm>
          <a:off x="1433" y="1230"/>
          <a:ext cx="1401930" cy="14019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에어컨</a:t>
          </a:r>
          <a:br>
            <a:rPr lang="en-US" altLang="ko-KR" sz="1800" kern="1200" dirty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en-US" altLang="ko-KR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1</a:t>
          </a:r>
          <a:r>
            <a:rPr lang="ko-KR" altLang="en-US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대</a:t>
          </a:r>
        </a:p>
      </dsp:txBody>
      <dsp:txXfrm>
        <a:off x="206741" y="206538"/>
        <a:ext cx="991314" cy="991314"/>
      </dsp:txXfrm>
    </dsp:sp>
    <dsp:sp modelId="{C2425911-9DEF-4ED0-8BBB-D8FD2888F610}">
      <dsp:nvSpPr>
        <dsp:cNvPr id="0" name=""/>
        <dsp:cNvSpPr/>
      </dsp:nvSpPr>
      <dsp:spPr>
        <a:xfrm>
          <a:off x="1517200" y="295635"/>
          <a:ext cx="813119" cy="813119"/>
        </a:xfrm>
        <a:prstGeom prst="mathEqual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1624979" y="463138"/>
        <a:ext cx="597561" cy="478113"/>
      </dsp:txXfrm>
    </dsp:sp>
    <dsp:sp modelId="{4017300D-A67E-48EB-B978-808DD6CBA663}">
      <dsp:nvSpPr>
        <dsp:cNvPr id="0" name=""/>
        <dsp:cNvSpPr/>
      </dsp:nvSpPr>
      <dsp:spPr>
        <a:xfrm>
          <a:off x="2444157" y="227"/>
          <a:ext cx="1542123" cy="140393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온실가스</a:t>
          </a:r>
          <a:br>
            <a:rPr lang="en-US" altLang="ko-KR" sz="1800" kern="1200" dirty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en-US" altLang="ko-KR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1</a:t>
          </a:r>
          <a:r>
            <a:rPr lang="ko-KR" altLang="en-US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톤 배출</a:t>
          </a:r>
        </a:p>
      </dsp:txBody>
      <dsp:txXfrm>
        <a:off x="2669996" y="205829"/>
        <a:ext cx="1090445" cy="992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0.48095</cdr:x>
      <cdr:y>0.14592</cdr:y>
    </cdr:from>
    <cdr:to>
      <cdr:x>0.67797</cdr:x>
      <cdr:y>0.22898</cdr:y>
    </cdr:to>
    <cdr:sp macro="" textlink="">
      <cdr:nvSpPr>
        <cdr:cNvPr id="2" name="십자형 1">
          <a:extLst xmlns:a="http://schemas.openxmlformats.org/drawingml/2006/main">
            <a:ext uri="{FF2B5EF4-FFF2-40B4-BE49-F238E27FC236}">
              <a16:creationId xmlns:a16="http://schemas.microsoft.com/office/drawing/2014/main" id="{AF8BE8BC-C550-ED7C-B3A6-81A2AE62DC5C}"/>
            </a:ext>
          </a:extLst>
        </cdr:cNvPr>
        <cdr:cNvSpPr/>
      </cdr:nvSpPr>
      <cdr:spPr>
        <a:xfrm xmlns:a="http://schemas.openxmlformats.org/drawingml/2006/main">
          <a:off x="4109171" y="675409"/>
          <a:ext cx="1683327" cy="384464"/>
        </a:xfrm>
        <a:prstGeom xmlns:a="http://schemas.openxmlformats.org/drawingml/2006/main" prst="plus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계속</a:t>
          </a:r>
          <a:r>
            <a:rPr lang="en-US" altLang="ko-KR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 </a:t>
          </a: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증가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04395-8639-4F6E-8B9F-803FB6BB1DE1}" type="datetimeFigureOut">
              <a:rPr lang="ko-KR" altLang="en-US" smtClean="0"/>
              <a:t>2026-07-04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A5485-229E-4DFE-AB71-74D1052A63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7109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49C2-663B-438A-9DA0-8025A72ADFC7}" type="datetime1">
              <a:rPr lang="ko-KR" altLang="en-US" smtClean="0"/>
              <a:t>2026-07-04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510C-1B8E-43A2-A6B2-46C334BD5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011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644-0CC0-4350-ADF8-E6937BFAB242}" type="datetime1">
              <a:rPr lang="ko-KR" altLang="en-US" smtClean="0"/>
              <a:t>2026-07-04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510C-1B8E-43A2-A6B2-46C334BD5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5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BDFE-608B-4FF6-BC74-FC7F66203BB1}" type="datetime1">
              <a:rPr lang="ko-KR" altLang="en-US" smtClean="0"/>
              <a:t>2026-07-04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510C-1B8E-43A2-A6B2-46C334BD5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801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73EE-9CF6-4858-9C9F-A7078F40748A}" type="datetime1">
              <a:rPr lang="ko-KR" altLang="en-US" smtClean="0"/>
              <a:t>2026-07-04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4137" y="6356352"/>
            <a:ext cx="22288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14510C-1B8E-43A2-A6B2-46C334BD5B2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79A5DE7-B8D0-C029-B2FE-B8D6BC9478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19" y="6218900"/>
            <a:ext cx="1481644" cy="547945"/>
          </a:xfrm>
          <a:prstGeom prst="rect">
            <a:avLst/>
          </a:prstGeom>
        </p:spPr>
      </p:pic>
      <p:sp>
        <p:nvSpPr>
          <p:cNvPr id="10" name="화살표: 오각형 9">
            <a:extLst>
              <a:ext uri="{FF2B5EF4-FFF2-40B4-BE49-F238E27FC236}">
                <a16:creationId xmlns:a16="http://schemas.microsoft.com/office/drawing/2014/main" id="{9F7542B5-ADBD-6B2F-18BE-9BBDE7930ECF}"/>
              </a:ext>
            </a:extLst>
          </p:cNvPr>
          <p:cNvSpPr/>
          <p:nvPr userDrawn="1"/>
        </p:nvSpPr>
        <p:spPr>
          <a:xfrm>
            <a:off x="0" y="719850"/>
            <a:ext cx="9906000" cy="40856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E7142FAD-B5D2-9190-4446-D7BC09B6AC5F}"/>
              </a:ext>
            </a:extLst>
          </p:cNvPr>
          <p:cNvSpPr/>
          <p:nvPr userDrawn="1"/>
        </p:nvSpPr>
        <p:spPr>
          <a:xfrm flipH="1">
            <a:off x="768485" y="0"/>
            <a:ext cx="8456477" cy="1138136"/>
          </a:xfrm>
          <a:prstGeom prst="parallelogram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"/>
            <a:ext cx="8543925" cy="1138135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55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0A61-55DF-4514-BF8E-72264A21819C}" type="datetime1">
              <a:rPr lang="ko-KR" altLang="en-US" smtClean="0"/>
              <a:t>2026-07-04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510C-1B8E-43A2-A6B2-46C334BD5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121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6537-1CBD-4211-AE54-377543C49E26}" type="datetime1">
              <a:rPr lang="ko-KR" altLang="en-US" smtClean="0"/>
              <a:t>2026-07-04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510C-1B8E-43A2-A6B2-46C334BD5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634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01E4-6489-4A4D-BF74-B3D57F5CADB5}" type="datetime1">
              <a:rPr lang="ko-KR" altLang="en-US" smtClean="0"/>
              <a:t>2026-07-04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510C-1B8E-43A2-A6B2-46C334BD5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449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FE99-0046-4744-8E16-6B2956A119B2}" type="datetime1">
              <a:rPr lang="ko-KR" altLang="en-US" smtClean="0"/>
              <a:t>2026-07-04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510C-1B8E-43A2-A6B2-46C334BD5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69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3D0E-8A2F-4BEC-9F43-F509A90C68B7}" type="datetime1">
              <a:rPr lang="ko-KR" altLang="en-US" smtClean="0"/>
              <a:t>2026-07-04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510C-1B8E-43A2-A6B2-46C334BD5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572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1124-23D1-444F-8706-61E27CA1DD4C}" type="datetime1">
              <a:rPr lang="ko-KR" altLang="en-US" smtClean="0"/>
              <a:t>2026-07-04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510C-1B8E-43A2-A6B2-46C334BD5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055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8F83-D916-44FA-9C38-59AB9A6C36A0}" type="datetime1">
              <a:rPr lang="ko-KR" altLang="en-US" smtClean="0"/>
              <a:t>2026-07-04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510C-1B8E-43A2-A6B2-46C334BD5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9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BD542-416C-40F2-BBB8-080B80B1187F}" type="datetime1">
              <a:rPr lang="ko-KR" altLang="en-US" smtClean="0"/>
              <a:t>2026-07-04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4510C-1B8E-43A2-A6B2-46C334BD5B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452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다른 페이지 연결선 3">
            <a:extLst>
              <a:ext uri="{FF2B5EF4-FFF2-40B4-BE49-F238E27FC236}">
                <a16:creationId xmlns:a16="http://schemas.microsoft.com/office/drawing/2014/main" id="{7983CAD2-B06A-B8CC-73F2-64A5CB0EB015}"/>
              </a:ext>
            </a:extLst>
          </p:cNvPr>
          <p:cNvSpPr/>
          <p:nvPr/>
        </p:nvSpPr>
        <p:spPr>
          <a:xfrm>
            <a:off x="0" y="0"/>
            <a:ext cx="4364182" cy="6858000"/>
          </a:xfrm>
          <a:prstGeom prst="flowChartOffpageConnector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058B0A9-8D00-EB6B-4EE5-B120BA7D0CD2}"/>
              </a:ext>
            </a:extLst>
          </p:cNvPr>
          <p:cNvSpPr/>
          <p:nvPr/>
        </p:nvSpPr>
        <p:spPr>
          <a:xfrm>
            <a:off x="695077" y="4229099"/>
            <a:ext cx="8328808" cy="108512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>
                <a:ln w="0"/>
                <a:solidFill>
                  <a:schemeClr val="tx1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Plug in Electric Vehicle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7BB2593-8EA3-088F-A3E6-E10A831813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11" y="243101"/>
            <a:ext cx="1317914" cy="91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9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92C2200-3049-9CB3-63ED-E1E19C6EE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510C-1B8E-43A2-A6B2-46C334BD5B2D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2C19BFB3-97F6-6921-01CD-F31356D4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92A363F2-4730-DE6D-9779-C3F815846252}"/>
              </a:ext>
            </a:extLst>
          </p:cNvPr>
          <p:cNvSpPr/>
          <p:nvPr/>
        </p:nvSpPr>
        <p:spPr>
          <a:xfrm>
            <a:off x="1267691" y="2202873"/>
            <a:ext cx="5392882" cy="23899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눈물 방울 5">
            <a:extLst>
              <a:ext uri="{FF2B5EF4-FFF2-40B4-BE49-F238E27FC236}">
                <a16:creationId xmlns:a16="http://schemas.microsoft.com/office/drawing/2014/main" id="{161CFDFB-1EC5-F146-55AC-A02C6860B9D7}"/>
              </a:ext>
            </a:extLst>
          </p:cNvPr>
          <p:cNvSpPr/>
          <p:nvPr/>
        </p:nvSpPr>
        <p:spPr>
          <a:xfrm flipH="1">
            <a:off x="852055" y="1569027"/>
            <a:ext cx="893618" cy="841664"/>
          </a:xfrm>
          <a:prstGeom prst="teardrop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A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DEEC46-27AD-3336-3581-DE26CF8761F1}"/>
              </a:ext>
            </a:extLst>
          </p:cNvPr>
          <p:cNvSpPr txBox="1"/>
          <p:nvPr/>
        </p:nvSpPr>
        <p:spPr>
          <a:xfrm>
            <a:off x="1859973" y="1787237"/>
            <a:ext cx="4520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전기 자동차란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?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C064F004-AE86-686A-FFB9-18AB2700EB62}"/>
              </a:ext>
            </a:extLst>
          </p:cNvPr>
          <p:cNvSpPr/>
          <p:nvPr/>
        </p:nvSpPr>
        <p:spPr>
          <a:xfrm>
            <a:off x="1267691" y="3371121"/>
            <a:ext cx="5392882" cy="23899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눈물 방울 9">
            <a:extLst>
              <a:ext uri="{FF2B5EF4-FFF2-40B4-BE49-F238E27FC236}">
                <a16:creationId xmlns:a16="http://schemas.microsoft.com/office/drawing/2014/main" id="{64697401-EA3C-F53C-22DD-C48C692BF3DF}"/>
              </a:ext>
            </a:extLst>
          </p:cNvPr>
          <p:cNvSpPr/>
          <p:nvPr/>
        </p:nvSpPr>
        <p:spPr>
          <a:xfrm flipH="1">
            <a:off x="852055" y="2737275"/>
            <a:ext cx="893618" cy="841664"/>
          </a:xfrm>
          <a:prstGeom prst="teardrop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B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2D50BD-015B-89A5-B64E-5D09CF0445D8}"/>
              </a:ext>
            </a:extLst>
          </p:cNvPr>
          <p:cNvSpPr txBox="1"/>
          <p:nvPr/>
        </p:nvSpPr>
        <p:spPr>
          <a:xfrm>
            <a:off x="1859973" y="2955485"/>
            <a:ext cx="4520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전기 자동차의 장점 및 단점</a:t>
            </a:r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DC642094-18F8-2A91-7BBF-E67E29D9A36C}"/>
              </a:ext>
            </a:extLst>
          </p:cNvPr>
          <p:cNvSpPr/>
          <p:nvPr/>
        </p:nvSpPr>
        <p:spPr>
          <a:xfrm>
            <a:off x="1267691" y="4549760"/>
            <a:ext cx="5392882" cy="23899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눈물 방울 12">
            <a:extLst>
              <a:ext uri="{FF2B5EF4-FFF2-40B4-BE49-F238E27FC236}">
                <a16:creationId xmlns:a16="http://schemas.microsoft.com/office/drawing/2014/main" id="{23178861-7A26-39B0-43AF-AD1B623CF132}"/>
              </a:ext>
            </a:extLst>
          </p:cNvPr>
          <p:cNvSpPr/>
          <p:nvPr/>
        </p:nvSpPr>
        <p:spPr>
          <a:xfrm flipH="1">
            <a:off x="852055" y="3915914"/>
            <a:ext cx="893618" cy="841664"/>
          </a:xfrm>
          <a:prstGeom prst="teardrop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C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4C00AC-2E9F-E7B7-6212-64C672D51CFC}"/>
              </a:ext>
            </a:extLst>
          </p:cNvPr>
          <p:cNvSpPr txBox="1"/>
          <p:nvPr/>
        </p:nvSpPr>
        <p:spPr>
          <a:xfrm>
            <a:off x="1859973" y="4134124"/>
            <a:ext cx="4520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연도별 자동차 등록대수</a:t>
            </a:r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44DFC990-D677-EC41-D71E-72B1EC6F0A75}"/>
              </a:ext>
            </a:extLst>
          </p:cNvPr>
          <p:cNvSpPr/>
          <p:nvPr/>
        </p:nvSpPr>
        <p:spPr>
          <a:xfrm>
            <a:off x="1267691" y="5712083"/>
            <a:ext cx="5392882" cy="23899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눈물 방울 15">
            <a:extLst>
              <a:ext uri="{FF2B5EF4-FFF2-40B4-BE49-F238E27FC236}">
                <a16:creationId xmlns:a16="http://schemas.microsoft.com/office/drawing/2014/main" id="{A57D7139-4007-3821-3F7D-0B840BAC98C8}"/>
              </a:ext>
            </a:extLst>
          </p:cNvPr>
          <p:cNvSpPr/>
          <p:nvPr/>
        </p:nvSpPr>
        <p:spPr>
          <a:xfrm flipH="1">
            <a:off x="852055" y="5078237"/>
            <a:ext cx="893618" cy="841664"/>
          </a:xfrm>
          <a:prstGeom prst="teardrop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D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2DAEB9-6E4F-CD58-33A3-AFE220E9B288}"/>
              </a:ext>
            </a:extLst>
          </p:cNvPr>
          <p:cNvSpPr txBox="1"/>
          <p:nvPr/>
        </p:nvSpPr>
        <p:spPr>
          <a:xfrm>
            <a:off x="1859973" y="5296447"/>
            <a:ext cx="4520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  <a:hlinkClick r:id="rId2" action="ppaction://hlinksldjump"/>
              </a:rPr>
              <a:t>전기차 보급목적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86539119-F27C-1E12-1AF7-7AEB422EC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" t="64828" r="52134" b="2356"/>
          <a:stretch>
            <a:fillRect/>
          </a:stretch>
        </p:blipFill>
        <p:spPr>
          <a:xfrm>
            <a:off x="7277100" y="4134124"/>
            <a:ext cx="1776845" cy="180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9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184A90F3-8070-6F7A-67B6-E9CCBD41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000" y="1337248"/>
            <a:ext cx="6852373" cy="271520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Electric Vehicle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Refers to a car that uses an electric battery and an electric motor without using oil fuel and engine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They can reach maximum acceleration in half the time of a normal car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FC73A79-FE5D-827B-29DF-F55BA55D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510C-1B8E-43A2-A6B2-46C334BD5B2D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90E8CBE1-F80F-0ED6-0DE0-6D6067655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A. </a:t>
            </a:r>
            <a:r>
              <a:rPr lang="ko-KR" altLang="en-US" dirty="0"/>
              <a:t>전기 자동차란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5" name="내용 개체 틀 1">
            <a:extLst>
              <a:ext uri="{FF2B5EF4-FFF2-40B4-BE49-F238E27FC236}">
                <a16:creationId xmlns:a16="http://schemas.microsoft.com/office/drawing/2014/main" id="{53DAF0D6-E38C-ECED-4CFC-37A38B574953}"/>
              </a:ext>
            </a:extLst>
          </p:cNvPr>
          <p:cNvSpPr txBox="1">
            <a:spLocks/>
          </p:cNvSpPr>
          <p:nvPr/>
        </p:nvSpPr>
        <p:spPr>
          <a:xfrm>
            <a:off x="494000" y="4006275"/>
            <a:ext cx="8826645" cy="2062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전기 자동차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배기가스 배출이나 소음이 거의 없으며 무거운 중량 및 충전에 걸리는 시간이 오래 걸려 실용화되지 못하다가 환경오염과 자원부족 문제로 개발 경쟁이 치열해지고 있음</a:t>
            </a:r>
          </a:p>
        </p:txBody>
      </p:sp>
      <p:pic>
        <p:nvPicPr>
          <p:cNvPr id="6" name="동영상">
            <a:hlinkClick r:id="" action="ppaction://media"/>
            <a:extLst>
              <a:ext uri="{FF2B5EF4-FFF2-40B4-BE49-F238E27FC236}">
                <a16:creationId xmlns:a16="http://schemas.microsoft.com/office/drawing/2014/main" id="{8ADABDD9-6DAD-F218-3534-8F5E413B511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27675" y="2085249"/>
            <a:ext cx="15843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6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DAFB62C5-DB78-AA10-0523-888DD6E896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617178"/>
              </p:ext>
            </p:extLst>
          </p:nvPr>
        </p:nvGraphicFramePr>
        <p:xfrm>
          <a:off x="2348345" y="2314002"/>
          <a:ext cx="7115610" cy="353607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57805">
                  <a:extLst>
                    <a:ext uri="{9D8B030D-6E8A-4147-A177-3AD203B41FA5}">
                      <a16:colId xmlns:a16="http://schemas.microsoft.com/office/drawing/2014/main" val="885550597"/>
                    </a:ext>
                  </a:extLst>
                </a:gridCol>
                <a:gridCol w="3557805">
                  <a:extLst>
                    <a:ext uri="{9D8B030D-6E8A-4147-A177-3AD203B41FA5}">
                      <a16:colId xmlns:a16="http://schemas.microsoft.com/office/drawing/2014/main" val="2651783284"/>
                    </a:ext>
                  </a:extLst>
                </a:gridCol>
              </a:tblGrid>
              <a:tr h="11786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CO2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를 배출하지 않으며 소음이 적고 진동이 적음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고가의 전지가 필요</a:t>
                      </a:r>
                      <a:endParaRPr lang="en-US" altLang="ko-KR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차량 가격 비쌈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983887"/>
                  </a:ext>
                </a:extLst>
              </a:tr>
              <a:tr h="11786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대형 승용차에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우월한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연비</a:t>
                      </a:r>
                      <a:endParaRPr lang="en-US" altLang="ko-KR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가솔린 차와 동등 이상의 </a:t>
                      </a:r>
                      <a:endParaRPr lang="en-US" altLang="ko-KR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항속성능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대형차는 사용 불가능</a:t>
                      </a:r>
                      <a:endParaRPr lang="en-US" altLang="ko-KR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전기 자동차와 가솔린 자동차의 전환 기구가 필요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606402"/>
                  </a:ext>
                </a:extLst>
              </a:tr>
              <a:tr h="11786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CO2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를 배출하지 않음</a:t>
                      </a:r>
                      <a:endParaRPr lang="en-US" altLang="ko-KR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수소는 물에서 무한대로 생산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인프라 정비에 비용이 들며 연료 전지 교환 필요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4970970"/>
                  </a:ext>
                </a:extLst>
              </a:tr>
            </a:tbl>
          </a:graphicData>
        </a:graphic>
      </p:graphicFrame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42FE584-F1DF-8876-1D52-756DF0DAD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510C-1B8E-43A2-A6B2-46C334BD5B2D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CE657BA6-AD3F-52C4-BFCD-214E5837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B. </a:t>
            </a:r>
            <a:r>
              <a:rPr lang="ko-KR" altLang="en-US" dirty="0"/>
              <a:t>전기 자동차의 장점 및 단점</a:t>
            </a:r>
          </a:p>
        </p:txBody>
      </p:sp>
      <p:sp>
        <p:nvSpPr>
          <p:cNvPr id="6" name="사각형: 잘린 위쪽 모서리 5">
            <a:extLst>
              <a:ext uri="{FF2B5EF4-FFF2-40B4-BE49-F238E27FC236}">
                <a16:creationId xmlns:a16="http://schemas.microsoft.com/office/drawing/2014/main" id="{8E1D336E-4081-08EA-F603-472D82EE8DC8}"/>
              </a:ext>
            </a:extLst>
          </p:cNvPr>
          <p:cNvSpPr/>
          <p:nvPr/>
        </p:nvSpPr>
        <p:spPr>
          <a:xfrm>
            <a:off x="2348345" y="1589809"/>
            <a:ext cx="3564082" cy="737755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다이아몬드 6">
            <a:extLst>
              <a:ext uri="{FF2B5EF4-FFF2-40B4-BE49-F238E27FC236}">
                <a16:creationId xmlns:a16="http://schemas.microsoft.com/office/drawing/2014/main" id="{034D62B0-4142-E1D1-0341-1CE4C0CA76CF}"/>
              </a:ext>
            </a:extLst>
          </p:cNvPr>
          <p:cNvSpPr/>
          <p:nvPr/>
        </p:nvSpPr>
        <p:spPr>
          <a:xfrm>
            <a:off x="2348345" y="1589809"/>
            <a:ext cx="3564082" cy="73775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장점</a:t>
            </a:r>
            <a:endParaRPr lang="en-US" altLang="ko-KR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사각형: 잘린 위쪽 모서리 7">
            <a:extLst>
              <a:ext uri="{FF2B5EF4-FFF2-40B4-BE49-F238E27FC236}">
                <a16:creationId xmlns:a16="http://schemas.microsoft.com/office/drawing/2014/main" id="{E00A0199-8282-F844-6A6F-25AF6D556458}"/>
              </a:ext>
            </a:extLst>
          </p:cNvPr>
          <p:cNvSpPr/>
          <p:nvPr/>
        </p:nvSpPr>
        <p:spPr>
          <a:xfrm>
            <a:off x="5906150" y="1589809"/>
            <a:ext cx="3564082" cy="737755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다이아몬드 8">
            <a:extLst>
              <a:ext uri="{FF2B5EF4-FFF2-40B4-BE49-F238E27FC236}">
                <a16:creationId xmlns:a16="http://schemas.microsoft.com/office/drawing/2014/main" id="{B59AB74A-9730-6373-D479-EA5496D62D4C}"/>
              </a:ext>
            </a:extLst>
          </p:cNvPr>
          <p:cNvSpPr/>
          <p:nvPr/>
        </p:nvSpPr>
        <p:spPr>
          <a:xfrm>
            <a:off x="5906150" y="1589809"/>
            <a:ext cx="3564082" cy="73775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단점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EBF8DBC0-5208-C34C-D947-FE03F0091532}"/>
              </a:ext>
            </a:extLst>
          </p:cNvPr>
          <p:cNvSpPr/>
          <p:nvPr/>
        </p:nvSpPr>
        <p:spPr>
          <a:xfrm flipH="1">
            <a:off x="681038" y="2314002"/>
            <a:ext cx="1667307" cy="118773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전지식 전기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F324D264-16B2-C878-CAED-02B06D744C82}"/>
              </a:ext>
            </a:extLst>
          </p:cNvPr>
          <p:cNvSpPr/>
          <p:nvPr/>
        </p:nvSpPr>
        <p:spPr>
          <a:xfrm flipH="1">
            <a:off x="681038" y="3488174"/>
            <a:ext cx="1667307" cy="118773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플러그 인 </a:t>
            </a:r>
            <a:endParaRPr lang="en-US" altLang="ko-KR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하이브리드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C20790FE-290D-8954-7B57-50B9B8274B4C}"/>
              </a:ext>
            </a:extLst>
          </p:cNvPr>
          <p:cNvSpPr/>
          <p:nvPr/>
        </p:nvSpPr>
        <p:spPr>
          <a:xfrm flipH="1">
            <a:off x="681038" y="4662346"/>
            <a:ext cx="1667307" cy="118773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수소 </a:t>
            </a:r>
            <a:endParaRPr lang="en-US" altLang="ko-KR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연료전지</a:t>
            </a:r>
          </a:p>
        </p:txBody>
      </p:sp>
    </p:spTree>
    <p:extLst>
      <p:ext uri="{BB962C8B-B14F-4D97-AF65-F5344CB8AC3E}">
        <p14:creationId xmlns:p14="http://schemas.microsoft.com/office/powerpoint/2010/main" val="1913696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3385D136-BA9C-1418-9E65-A38614ABB4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871859"/>
              </p:ext>
            </p:extLst>
          </p:nvPr>
        </p:nvGraphicFramePr>
        <p:xfrm>
          <a:off x="681038" y="1465118"/>
          <a:ext cx="8543925" cy="462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262AACF-89BB-AE52-4D89-F2C36241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510C-1B8E-43A2-A6B2-46C334BD5B2D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301F20C5-C7C8-A29F-2D34-9BFA39680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C. </a:t>
            </a:r>
            <a:r>
              <a:rPr lang="ko-KR" altLang="en-US" dirty="0"/>
              <a:t>연도별 자동차 등록대수</a:t>
            </a:r>
          </a:p>
        </p:txBody>
      </p:sp>
    </p:spTree>
    <p:extLst>
      <p:ext uri="{BB962C8B-B14F-4D97-AF65-F5344CB8AC3E}">
        <p14:creationId xmlns:p14="http://schemas.microsoft.com/office/powerpoint/2010/main" val="53602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E9821C5-F64D-576C-CFF0-44D2AA9A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510C-1B8E-43A2-A6B2-46C334BD5B2D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B51C048C-DD62-D3F9-5653-07396582E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D. </a:t>
            </a:r>
            <a:r>
              <a:rPr lang="ko-KR" altLang="en-US" dirty="0"/>
              <a:t>전기차 보급목적</a:t>
            </a: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4B356D2-DA82-CF87-298D-53AAC067168D}"/>
              </a:ext>
            </a:extLst>
          </p:cNvPr>
          <p:cNvGrpSpPr/>
          <p:nvPr/>
        </p:nvGrpSpPr>
        <p:grpSpPr>
          <a:xfrm>
            <a:off x="5074227" y="1391437"/>
            <a:ext cx="4686300" cy="4656072"/>
            <a:chOff x="5074227" y="1391437"/>
            <a:chExt cx="4686300" cy="4656072"/>
          </a:xfrm>
        </p:grpSpPr>
        <p:sp>
          <p:nvSpPr>
            <p:cNvPr id="6" name="사각형: 모서리가 접힌 도형 5">
              <a:extLst>
                <a:ext uri="{FF2B5EF4-FFF2-40B4-BE49-F238E27FC236}">
                  <a16:creationId xmlns:a16="http://schemas.microsoft.com/office/drawing/2014/main" id="{3664A08A-5C10-4B71-9DF9-6A41159A9E13}"/>
                </a:ext>
              </a:extLst>
            </p:cNvPr>
            <p:cNvSpPr/>
            <p:nvPr/>
          </p:nvSpPr>
          <p:spPr>
            <a:xfrm flipV="1">
              <a:off x="5074227" y="1579418"/>
              <a:ext cx="4686300" cy="4468091"/>
            </a:xfrm>
            <a:prstGeom prst="foldedCorner">
              <a:avLst>
                <a:gd name="adj" fmla="val 6900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1" name="화살표: 오각형 10">
              <a:extLst>
                <a:ext uri="{FF2B5EF4-FFF2-40B4-BE49-F238E27FC236}">
                  <a16:creationId xmlns:a16="http://schemas.microsoft.com/office/drawing/2014/main" id="{059BD4BA-C26A-D07E-279C-B68641F97BD9}"/>
                </a:ext>
              </a:extLst>
            </p:cNvPr>
            <p:cNvSpPr/>
            <p:nvPr/>
          </p:nvSpPr>
          <p:spPr>
            <a:xfrm>
              <a:off x="5427945" y="2067790"/>
              <a:ext cx="1514621" cy="415636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온실가스</a:t>
              </a:r>
            </a:p>
          </p:txBody>
        </p:sp>
        <p:sp>
          <p:nvSpPr>
            <p:cNvPr id="12" name="별: 꼭짓점 5개 11">
              <a:extLst>
                <a:ext uri="{FF2B5EF4-FFF2-40B4-BE49-F238E27FC236}">
                  <a16:creationId xmlns:a16="http://schemas.microsoft.com/office/drawing/2014/main" id="{38CFAA4E-2CB2-CBC1-CF68-5365073DA3E5}"/>
                </a:ext>
              </a:extLst>
            </p:cNvPr>
            <p:cNvSpPr/>
            <p:nvPr/>
          </p:nvSpPr>
          <p:spPr>
            <a:xfrm rot="21370811" flipV="1">
              <a:off x="7653788" y="1881289"/>
              <a:ext cx="1666083" cy="809958"/>
            </a:xfrm>
            <a:prstGeom prst="star5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3" name="화살표: 오른쪽 12">
              <a:extLst>
                <a:ext uri="{FF2B5EF4-FFF2-40B4-BE49-F238E27FC236}">
                  <a16:creationId xmlns:a16="http://schemas.microsoft.com/office/drawing/2014/main" id="{A49DFEE4-4C74-DEE3-0AC5-C1F7ABBF4C7F}"/>
                </a:ext>
              </a:extLst>
            </p:cNvPr>
            <p:cNvSpPr/>
            <p:nvPr/>
          </p:nvSpPr>
          <p:spPr>
            <a:xfrm>
              <a:off x="6059258" y="2682902"/>
              <a:ext cx="2951567" cy="608533"/>
            </a:xfrm>
            <a:prstGeom prst="rightArrow">
              <a:avLst>
                <a:gd name="adj1" fmla="val 60462"/>
                <a:gd name="adj2" fmla="val 42238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배출가스로부터 해방</a:t>
              </a:r>
            </a:p>
          </p:txBody>
        </p:sp>
        <p:sp>
          <p:nvSpPr>
            <p:cNvPr id="14" name="배지 13">
              <a:extLst>
                <a:ext uri="{FF2B5EF4-FFF2-40B4-BE49-F238E27FC236}">
                  <a16:creationId xmlns:a16="http://schemas.microsoft.com/office/drawing/2014/main" id="{7EA9F986-681F-728C-034B-90C140E6573C}"/>
                </a:ext>
              </a:extLst>
            </p:cNvPr>
            <p:cNvSpPr/>
            <p:nvPr/>
          </p:nvSpPr>
          <p:spPr>
            <a:xfrm>
              <a:off x="5257763" y="3428451"/>
              <a:ext cx="1666083" cy="608533"/>
            </a:xfrm>
            <a:prstGeom prst="plaque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전기차</a:t>
              </a:r>
              <a:endPara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보급</a:t>
              </a:r>
            </a:p>
          </p:txBody>
        </p:sp>
        <p:sp>
          <p:nvSpPr>
            <p:cNvPr id="15" name="사다리꼴 14">
              <a:extLst>
                <a:ext uri="{FF2B5EF4-FFF2-40B4-BE49-F238E27FC236}">
                  <a16:creationId xmlns:a16="http://schemas.microsoft.com/office/drawing/2014/main" id="{FB1A2B16-939D-4724-63EF-C88E93116CF8}"/>
                </a:ext>
              </a:extLst>
            </p:cNvPr>
            <p:cNvSpPr/>
            <p:nvPr/>
          </p:nvSpPr>
          <p:spPr>
            <a:xfrm>
              <a:off x="7653787" y="3438841"/>
              <a:ext cx="1666083" cy="553212"/>
            </a:xfrm>
            <a:prstGeom prst="trapezoid">
              <a:avLst>
                <a:gd name="adj" fmla="val 15609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연간</a:t>
              </a:r>
              <a:endPara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CO2 </a:t>
              </a:r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감축</a:t>
              </a:r>
            </a:p>
          </p:txBody>
        </p:sp>
        <p:sp>
          <p:nvSpPr>
            <p:cNvPr id="16" name="말풍선: 사각형 15">
              <a:extLst>
                <a:ext uri="{FF2B5EF4-FFF2-40B4-BE49-F238E27FC236}">
                  <a16:creationId xmlns:a16="http://schemas.microsoft.com/office/drawing/2014/main" id="{4CFD9198-5491-384D-0975-A20423EA45A9}"/>
                </a:ext>
              </a:extLst>
            </p:cNvPr>
            <p:cNvSpPr/>
            <p:nvPr/>
          </p:nvSpPr>
          <p:spPr>
            <a:xfrm>
              <a:off x="7709528" y="4599846"/>
              <a:ext cx="1666083" cy="502920"/>
            </a:xfrm>
            <a:prstGeom prst="wedgeRectCallout">
              <a:avLst>
                <a:gd name="adj1" fmla="val 23074"/>
                <a:gd name="adj2" fmla="val 78409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가솔린차</a:t>
              </a:r>
            </a:p>
          </p:txBody>
        </p:sp>
        <p:sp>
          <p:nvSpPr>
            <p:cNvPr id="17" name="순서도: 순차적 액세스 저장소 16">
              <a:extLst>
                <a:ext uri="{FF2B5EF4-FFF2-40B4-BE49-F238E27FC236}">
                  <a16:creationId xmlns:a16="http://schemas.microsoft.com/office/drawing/2014/main" id="{2EEEB93F-1D46-2C7F-3658-B8E017300411}"/>
                </a:ext>
              </a:extLst>
            </p:cNvPr>
            <p:cNvSpPr/>
            <p:nvPr/>
          </p:nvSpPr>
          <p:spPr>
            <a:xfrm>
              <a:off x="5448726" y="5383097"/>
              <a:ext cx="1666083" cy="502920"/>
            </a:xfrm>
            <a:prstGeom prst="flowChartMagneticTap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배출 없음</a:t>
              </a:r>
            </a:p>
          </p:txBody>
        </p:sp>
        <p:sp>
          <p:nvSpPr>
            <p:cNvPr id="18" name="사각형: 잘린 대각선 방향 모서리 17">
              <a:extLst>
                <a:ext uri="{FF2B5EF4-FFF2-40B4-BE49-F238E27FC236}">
                  <a16:creationId xmlns:a16="http://schemas.microsoft.com/office/drawing/2014/main" id="{AA52F935-1E3E-EC81-76A3-147E21BF63EC}"/>
                </a:ext>
              </a:extLst>
            </p:cNvPr>
            <p:cNvSpPr/>
            <p:nvPr/>
          </p:nvSpPr>
          <p:spPr>
            <a:xfrm flipH="1">
              <a:off x="5496791" y="1391437"/>
              <a:ext cx="3871194" cy="396744"/>
            </a:xfrm>
            <a:prstGeom prst="snip2Diag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기후 변화</a:t>
              </a:r>
            </a:p>
          </p:txBody>
        </p:sp>
        <p:sp>
          <p:nvSpPr>
            <p:cNvPr id="20" name="말풍선: 사각형 19">
              <a:extLst>
                <a:ext uri="{FF2B5EF4-FFF2-40B4-BE49-F238E27FC236}">
                  <a16:creationId xmlns:a16="http://schemas.microsoft.com/office/drawing/2014/main" id="{674737C4-A79D-85B4-D0A4-BDA5B3FB246A}"/>
                </a:ext>
              </a:extLst>
            </p:cNvPr>
            <p:cNvSpPr/>
            <p:nvPr/>
          </p:nvSpPr>
          <p:spPr>
            <a:xfrm>
              <a:off x="5427945" y="4599846"/>
              <a:ext cx="1666083" cy="502920"/>
            </a:xfrm>
            <a:prstGeom prst="wedgeRectCallout">
              <a:avLst>
                <a:gd name="adj1" fmla="val -24949"/>
                <a:gd name="adj2" fmla="val 82541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전기차</a:t>
              </a:r>
            </a:p>
          </p:txBody>
        </p:sp>
        <p:sp>
          <p:nvSpPr>
            <p:cNvPr id="21" name="순서도: 순차적 액세스 저장소 20">
              <a:extLst>
                <a:ext uri="{FF2B5EF4-FFF2-40B4-BE49-F238E27FC236}">
                  <a16:creationId xmlns:a16="http://schemas.microsoft.com/office/drawing/2014/main" id="{0A40E081-E04C-9201-A113-DF8F0E446F8D}"/>
                </a:ext>
              </a:extLst>
            </p:cNvPr>
            <p:cNvSpPr/>
            <p:nvPr/>
          </p:nvSpPr>
          <p:spPr>
            <a:xfrm flipH="1">
              <a:off x="7610835" y="5383097"/>
              <a:ext cx="1666083" cy="502920"/>
            </a:xfrm>
            <a:prstGeom prst="flowChartMagneticTap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배출 </a:t>
              </a:r>
              <a:r>
                <a:rPr lang="en-US" altLang="ko-KR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2</a:t>
              </a:r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배</a:t>
              </a:r>
            </a:p>
          </p:txBody>
        </p:sp>
        <p:cxnSp>
          <p:nvCxnSpPr>
            <p:cNvPr id="23" name="연결선: 꺾임 22">
              <a:extLst>
                <a:ext uri="{FF2B5EF4-FFF2-40B4-BE49-F238E27FC236}">
                  <a16:creationId xmlns:a16="http://schemas.microsoft.com/office/drawing/2014/main" id="{E23B66DC-9AF7-4345-382E-089271452581}"/>
                </a:ext>
              </a:extLst>
            </p:cNvPr>
            <p:cNvCxnSpPr>
              <a:stCxn id="20" idx="0"/>
              <a:endCxn id="16" idx="0"/>
            </p:cNvCxnSpPr>
            <p:nvPr/>
          </p:nvCxnSpPr>
          <p:spPr>
            <a:xfrm rot="5400000" flipH="1" flipV="1">
              <a:off x="7401778" y="3459055"/>
              <a:ext cx="12700" cy="2281583"/>
            </a:xfrm>
            <a:prstGeom prst="bent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39436A-9624-8811-3910-ECD8D9C71AFC}"/>
                </a:ext>
              </a:extLst>
            </p:cNvPr>
            <p:cNvSpPr txBox="1"/>
            <p:nvPr/>
          </p:nvSpPr>
          <p:spPr>
            <a:xfrm>
              <a:off x="8167254" y="2036617"/>
              <a:ext cx="706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>
                  <a:latin typeface="돋움" panose="020B0600000101010101" pitchFamily="50" charset="-127"/>
                  <a:ea typeface="돋움" panose="020B0600000101010101" pitchFamily="50" charset="-127"/>
                </a:rPr>
                <a:t>감축</a:t>
              </a: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E3C5F081-907C-7FBB-52E7-834E7D733C15}"/>
              </a:ext>
            </a:extLst>
          </p:cNvPr>
          <p:cNvGrpSpPr/>
          <p:nvPr/>
        </p:nvGrpSpPr>
        <p:grpSpPr>
          <a:xfrm>
            <a:off x="114789" y="1391437"/>
            <a:ext cx="4716984" cy="4656072"/>
            <a:chOff x="114789" y="1391437"/>
            <a:chExt cx="4716984" cy="4656072"/>
          </a:xfrm>
        </p:grpSpPr>
        <p:sp>
          <p:nvSpPr>
            <p:cNvPr id="5" name="사각형: 모서리가 접힌 도형 4">
              <a:extLst>
                <a:ext uri="{FF2B5EF4-FFF2-40B4-BE49-F238E27FC236}">
                  <a16:creationId xmlns:a16="http://schemas.microsoft.com/office/drawing/2014/main" id="{9A8F2FEE-E0D6-CB6D-4F6D-5128C437AD5E}"/>
                </a:ext>
              </a:extLst>
            </p:cNvPr>
            <p:cNvSpPr/>
            <p:nvPr/>
          </p:nvSpPr>
          <p:spPr>
            <a:xfrm>
              <a:off x="145473" y="1579418"/>
              <a:ext cx="4686300" cy="4468091"/>
            </a:xfrm>
            <a:prstGeom prst="foldedCorner">
              <a:avLst>
                <a:gd name="adj" fmla="val 6900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7" name="사각형: 잘린 대각선 방향 모서리 6">
              <a:extLst>
                <a:ext uri="{FF2B5EF4-FFF2-40B4-BE49-F238E27FC236}">
                  <a16:creationId xmlns:a16="http://schemas.microsoft.com/office/drawing/2014/main" id="{A6551D76-F0F5-1CF3-3356-AF9086D37F4D}"/>
                </a:ext>
              </a:extLst>
            </p:cNvPr>
            <p:cNvSpPr/>
            <p:nvPr/>
          </p:nvSpPr>
          <p:spPr>
            <a:xfrm>
              <a:off x="527050" y="1391437"/>
              <a:ext cx="3871194" cy="396744"/>
            </a:xfrm>
            <a:prstGeom prst="snip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대기 오염 해결</a:t>
              </a:r>
            </a:p>
          </p:txBody>
        </p:sp>
        <p:sp>
          <p:nvSpPr>
            <p:cNvPr id="8" name="사각형: 둥근 위쪽 모서리 7">
              <a:extLst>
                <a:ext uri="{FF2B5EF4-FFF2-40B4-BE49-F238E27FC236}">
                  <a16:creationId xmlns:a16="http://schemas.microsoft.com/office/drawing/2014/main" id="{89111C00-F20B-D9D5-B5C1-875D50372249}"/>
                </a:ext>
              </a:extLst>
            </p:cNvPr>
            <p:cNvSpPr/>
            <p:nvPr/>
          </p:nvSpPr>
          <p:spPr>
            <a:xfrm rot="1671057">
              <a:off x="958491" y="2134085"/>
              <a:ext cx="1137957" cy="553212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가솔린차</a:t>
              </a:r>
            </a:p>
          </p:txBody>
        </p:sp>
        <p:sp>
          <p:nvSpPr>
            <p:cNvPr id="9" name="설명선: 왼쪽/오른쪽 화살표 8">
              <a:extLst>
                <a:ext uri="{FF2B5EF4-FFF2-40B4-BE49-F238E27FC236}">
                  <a16:creationId xmlns:a16="http://schemas.microsoft.com/office/drawing/2014/main" id="{0DF6129A-BA68-B6DB-5622-843544120852}"/>
                </a:ext>
              </a:extLst>
            </p:cNvPr>
            <p:cNvSpPr/>
            <p:nvPr/>
          </p:nvSpPr>
          <p:spPr>
            <a:xfrm>
              <a:off x="2877303" y="2160426"/>
              <a:ext cx="1666083" cy="669386"/>
            </a:xfrm>
            <a:prstGeom prst="leftRightArrowCallout">
              <a:avLst>
                <a:gd name="adj1" fmla="val 50000"/>
                <a:gd name="adj2" fmla="val 25000"/>
                <a:gd name="adj3" fmla="val 25000"/>
                <a:gd name="adj4" fmla="val 53340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디젤차</a:t>
              </a:r>
            </a:p>
          </p:txBody>
        </p:sp>
        <p:sp>
          <p:nvSpPr>
            <p:cNvPr id="10" name="설명선: 왼쪽 화살표 9">
              <a:extLst>
                <a:ext uri="{FF2B5EF4-FFF2-40B4-BE49-F238E27FC236}">
                  <a16:creationId xmlns:a16="http://schemas.microsoft.com/office/drawing/2014/main" id="{8BB4E38B-4766-5F9C-FF84-622AA7201B93}"/>
                </a:ext>
              </a:extLst>
            </p:cNvPr>
            <p:cNvSpPr/>
            <p:nvPr/>
          </p:nvSpPr>
          <p:spPr>
            <a:xfrm>
              <a:off x="3495287" y="3202057"/>
              <a:ext cx="1034506" cy="1078054"/>
            </a:xfrm>
            <a:prstGeom prst="leftArrowCallou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미세먼지추가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9" name="십자형 18">
              <a:extLst>
                <a:ext uri="{FF2B5EF4-FFF2-40B4-BE49-F238E27FC236}">
                  <a16:creationId xmlns:a16="http://schemas.microsoft.com/office/drawing/2014/main" id="{068870B0-29A8-89BA-A93A-52E5BB33F12A}"/>
                </a:ext>
              </a:extLst>
            </p:cNvPr>
            <p:cNvSpPr/>
            <p:nvPr/>
          </p:nvSpPr>
          <p:spPr>
            <a:xfrm>
              <a:off x="2790971" y="3496250"/>
              <a:ext cx="402336" cy="386366"/>
            </a:xfrm>
            <a:prstGeom prst="plus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graphicFrame>
          <p:nvGraphicFramePr>
            <p:cNvPr id="25" name="다이어그램 24">
              <a:extLst>
                <a:ext uri="{FF2B5EF4-FFF2-40B4-BE49-F238E27FC236}">
                  <a16:creationId xmlns:a16="http://schemas.microsoft.com/office/drawing/2014/main" id="{185526AE-78C7-0C08-BAFA-FB1F1EAFB6F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14670119"/>
                </p:ext>
              </p:extLst>
            </p:nvPr>
          </p:nvGraphicFramePr>
          <p:xfrm>
            <a:off x="114789" y="2775596"/>
            <a:ext cx="2235526" cy="17856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26" name="다이어그램 25">
              <a:extLst>
                <a:ext uri="{FF2B5EF4-FFF2-40B4-BE49-F238E27FC236}">
                  <a16:creationId xmlns:a16="http://schemas.microsoft.com/office/drawing/2014/main" id="{D8B8E2B9-0142-1799-4DB0-96D331ECCC2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84818173"/>
                </p:ext>
              </p:extLst>
            </p:nvPr>
          </p:nvGraphicFramePr>
          <p:xfrm>
            <a:off x="486577" y="4572002"/>
            <a:ext cx="3987714" cy="140439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6187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71</TotalTime>
  <Words>208</Words>
  <Application>Microsoft Office PowerPoint</Application>
  <PresentationFormat>A4 용지(210x297mm)</PresentationFormat>
  <Paragraphs>65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궁서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목차</vt:lpstr>
      <vt:lpstr>A. 전기 자동차란?</vt:lpstr>
      <vt:lpstr>B. 전기 자동차의 장점 및 단점</vt:lpstr>
      <vt:lpstr>C. 연도별 자동차 등록대수</vt:lpstr>
      <vt:lpstr>D. 전기차 보급목적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강윤영</dc:creator>
  <cp:lastModifiedBy>강윤영</cp:lastModifiedBy>
  <cp:revision>9</cp:revision>
  <dcterms:created xsi:type="dcterms:W3CDTF">2026-07-04T08:47:38Z</dcterms:created>
  <dcterms:modified xsi:type="dcterms:W3CDTF">2026-07-04T10:02:50Z</dcterms:modified>
</cp:coreProperties>
</file>