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2280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8391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F9D06-E430-4FA9-A73C-7F803C60330F}" type="datetimeFigureOut">
              <a:rPr lang="ko-KR" altLang="en-US" smtClean="0"/>
              <a:t>2021-04-25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7B17-616F-49C1-8B0D-37972649F0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777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F9D06-E430-4FA9-A73C-7F803C60330F}" type="datetimeFigureOut">
              <a:rPr lang="ko-KR" altLang="en-US" smtClean="0"/>
              <a:t>2021-04-25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7B17-616F-49C1-8B0D-37972649F0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6623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F9D06-E430-4FA9-A73C-7F803C60330F}" type="datetimeFigureOut">
              <a:rPr lang="ko-KR" altLang="en-US" smtClean="0"/>
              <a:t>2021-04-25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7B17-616F-49C1-8B0D-37972649F0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3928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F9D06-E430-4FA9-A73C-7F803C60330F}" type="datetimeFigureOut">
              <a:rPr lang="ko-KR" altLang="en-US" smtClean="0"/>
              <a:t>2021-04-25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7B17-616F-49C1-8B0D-37972649F0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767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F9D06-E430-4FA9-A73C-7F803C60330F}" type="datetimeFigureOut">
              <a:rPr lang="ko-KR" altLang="en-US" smtClean="0"/>
              <a:t>2021-04-25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7B17-616F-49C1-8B0D-37972649F0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6784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F9D06-E430-4FA9-A73C-7F803C60330F}" type="datetimeFigureOut">
              <a:rPr lang="ko-KR" altLang="en-US" smtClean="0"/>
              <a:t>2021-04-25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7B17-616F-49C1-8B0D-37972649F0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5139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F9D06-E430-4FA9-A73C-7F803C60330F}" type="datetimeFigureOut">
              <a:rPr lang="ko-KR" altLang="en-US" smtClean="0"/>
              <a:t>2021-04-25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7B17-616F-49C1-8B0D-37972649F0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8733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F9D06-E430-4FA9-A73C-7F803C60330F}" type="datetimeFigureOut">
              <a:rPr lang="ko-KR" altLang="en-US" smtClean="0"/>
              <a:t>2021-04-25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7B17-616F-49C1-8B0D-37972649F0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9536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F9D06-E430-4FA9-A73C-7F803C60330F}" type="datetimeFigureOut">
              <a:rPr lang="ko-KR" altLang="en-US" smtClean="0"/>
              <a:t>2021-04-25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7B17-616F-49C1-8B0D-37972649F0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426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F9D06-E430-4FA9-A73C-7F803C60330F}" type="datetimeFigureOut">
              <a:rPr lang="ko-KR" altLang="en-US" smtClean="0"/>
              <a:t>2021-04-25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7B17-616F-49C1-8B0D-37972649F0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1305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F9D06-E430-4FA9-A73C-7F803C60330F}" type="datetimeFigureOut">
              <a:rPr lang="ko-KR" altLang="en-US" smtClean="0"/>
              <a:t>2021-04-25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67B17-616F-49C1-8B0D-37972649F0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9662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F9D06-E430-4FA9-A73C-7F803C60330F}" type="datetimeFigureOut">
              <a:rPr lang="ko-KR" altLang="en-US" smtClean="0"/>
              <a:t>2021-04-25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67B17-616F-49C1-8B0D-37972649F0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1355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37493" y="527538"/>
            <a:ext cx="8634046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2800" b="1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운영체제</a:t>
            </a:r>
            <a:endParaRPr lang="en-US" altLang="ko-KR" sz="2800" b="1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800100" lvl="1" indent="-342900">
              <a:buFont typeface="맑은 고딕" panose="020B0503020000020004" pitchFamily="50" charset="-127"/>
              <a:buChar char="–"/>
            </a:pPr>
            <a:r>
              <a:rPr lang="ko-KR" altLang="en-US" sz="2000" b="1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컴퓨터 네트워크</a:t>
            </a:r>
            <a:endParaRPr lang="en-US" altLang="ko-KR" sz="2000" b="1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1257300" lvl="2" indent="-342900">
              <a:buFont typeface="맑은 고딕" panose="020B0503020000020004" pitchFamily="50" charset="-127"/>
              <a:buChar char="»"/>
            </a:pPr>
            <a:r>
              <a:rPr lang="ko-KR" altLang="en-US" sz="2000" b="1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네트워크 토폴로지</a:t>
            </a:r>
            <a:endParaRPr lang="en-US" altLang="ko-KR" sz="2000" b="1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ko-KR" altLang="en-US" sz="2000" b="1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근거리 통신망이 물리적 현상</a:t>
            </a:r>
            <a:endParaRPr lang="en-US" altLang="ko-KR" sz="2000" b="1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ko-KR" altLang="en-US" sz="2000" b="1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노드 </a:t>
            </a:r>
            <a:r>
              <a:rPr lang="en-US" altLang="ko-KR" sz="2000" b="1" dirty="0" smtClean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2000" b="1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네트워크에 연결되어 있는 장치를 의미</a:t>
            </a:r>
            <a:r>
              <a:rPr lang="en-US" altLang="ko-KR" sz="2000" b="1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2000" b="1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서버</a:t>
            </a:r>
            <a:r>
              <a:rPr lang="en-US" altLang="ko-KR" sz="2000" b="1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</a:t>
            </a:r>
            <a:br>
              <a:rPr lang="en-US" altLang="ko-KR" sz="2000" b="1" dirty="0" smtClean="0">
                <a:latin typeface="굴림" panose="020B0600000101010101" pitchFamily="50" charset="-127"/>
                <a:ea typeface="굴림" panose="020B0600000101010101" pitchFamily="50" charset="-127"/>
              </a:rPr>
            </a:br>
            <a:r>
              <a:rPr lang="ko-KR" altLang="en-US" sz="2000" b="1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컴퓨터</a:t>
            </a:r>
            <a:r>
              <a:rPr lang="en-US" altLang="ko-KR" sz="2000" b="1" dirty="0" smtClean="0"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2000" b="1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프린터등과</a:t>
            </a:r>
            <a:r>
              <a:rPr lang="ko-KR" altLang="en-US" sz="2000" b="1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같은 주변기기</a:t>
            </a:r>
            <a:r>
              <a:rPr lang="en-US" altLang="ko-KR" sz="2000" b="1" dirty="0" smtClean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ko-KR" altLang="en-US" sz="2000" b="1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노드들의 물리적 혹은 논리적인 네트워크 배치 방식</a:t>
            </a:r>
            <a:endParaRPr lang="en-US" altLang="ko-KR" sz="2000" b="1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ko-KR" altLang="en-US" sz="2400" b="1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563209" y="3371850"/>
            <a:ext cx="2224454" cy="6762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dist="1016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Topology</a:t>
            </a:r>
            <a:endParaRPr lang="ko-KR" altLang="en-US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696184" y="4924425"/>
            <a:ext cx="1475641" cy="6000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dist="1016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Mesh</a:t>
            </a:r>
            <a:endParaRPr lang="ko-KR" altLang="en-US" sz="2400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3753584" y="4924425"/>
            <a:ext cx="1475641" cy="6000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dist="1016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Star</a:t>
            </a:r>
            <a:endParaRPr lang="ko-KR" altLang="en-US" sz="2400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5944334" y="4929187"/>
            <a:ext cx="1475641" cy="6000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dist="1016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Bus</a:t>
            </a:r>
            <a:endParaRPr lang="ko-KR" altLang="en-US" sz="2400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8186373" y="4924424"/>
            <a:ext cx="1475641" cy="6000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dist="1016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Ring</a:t>
            </a:r>
            <a:endParaRPr lang="ko-KR" altLang="en-US" sz="2400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cxnSp>
        <p:nvCxnSpPr>
          <p:cNvPr id="26" name="꺾인 연결선 25"/>
          <p:cNvCxnSpPr>
            <a:stCxn id="7" idx="0"/>
            <a:endCxn id="8" idx="0"/>
          </p:cNvCxnSpPr>
          <p:nvPr/>
        </p:nvCxnSpPr>
        <p:spPr>
          <a:xfrm rot="16200000" flipH="1">
            <a:off x="5584399" y="3831431"/>
            <a:ext cx="4762" cy="2190750"/>
          </a:xfrm>
          <a:prstGeom prst="bentConnector3">
            <a:avLst>
              <a:gd name="adj1" fmla="val -940098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>
            <a:endCxn id="5" idx="2"/>
          </p:cNvCxnSpPr>
          <p:nvPr/>
        </p:nvCxnSpPr>
        <p:spPr>
          <a:xfrm flipH="1" flipV="1">
            <a:off x="5675436" y="4048126"/>
            <a:ext cx="8426" cy="43814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꺾인 연결선 35"/>
          <p:cNvCxnSpPr>
            <a:stCxn id="6" idx="0"/>
            <a:endCxn id="9" idx="0"/>
          </p:cNvCxnSpPr>
          <p:nvPr/>
        </p:nvCxnSpPr>
        <p:spPr>
          <a:xfrm rot="5400000" flipH="1" flipV="1">
            <a:off x="5679099" y="1679331"/>
            <a:ext cx="1" cy="6490189"/>
          </a:xfrm>
          <a:prstGeom prst="bentConnector3">
            <a:avLst>
              <a:gd name="adj1" fmla="val 2286010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7748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모서리가 둥근 직사각형 1"/>
          <p:cNvSpPr/>
          <p:nvPr/>
        </p:nvSpPr>
        <p:spPr>
          <a:xfrm>
            <a:off x="2276475" y="323850"/>
            <a:ext cx="7219950" cy="93345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b="1" dirty="0" smtClean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OO </a:t>
            </a:r>
            <a:r>
              <a:rPr lang="ko-KR" altLang="en-US" sz="4000" b="1" dirty="0" smtClean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기획사 조직 현황</a:t>
            </a:r>
            <a:endParaRPr lang="ko-KR" altLang="en-US" sz="4000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2295526" y="2819399"/>
            <a:ext cx="1924050" cy="5619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dist="101600" dir="13500000" algn="br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err="1" smtClean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홍보부</a:t>
            </a:r>
            <a:endParaRPr lang="ko-KR" altLang="en-US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1457325"/>
            <a:ext cx="2009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u="sng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전략팀</a:t>
            </a:r>
            <a:r>
              <a:rPr lang="ko-KR" altLang="en-US" sz="2400" b="1" u="sng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en-US" altLang="ko-KR" sz="2400" b="1" u="sng" dirty="0" smtClean="0">
                <a:latin typeface="굴림" panose="020B0600000101010101" pitchFamily="50" charset="-127"/>
                <a:ea typeface="굴림" panose="020B0600000101010101" pitchFamily="50" charset="-127"/>
              </a:rPr>
              <a:t>(CEO)</a:t>
            </a:r>
            <a:endParaRPr lang="ko-KR" altLang="en-US" sz="2400" b="1" u="sng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7915276" y="2781299"/>
            <a:ext cx="1924050" cy="5619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dist="101600" dir="13500000" algn="br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총무부</a:t>
            </a:r>
            <a:endParaRPr lang="ko-KR" altLang="en-US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276475" y="4019550"/>
            <a:ext cx="1962152" cy="76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err="1" smtClean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기획지원팀</a:t>
            </a:r>
            <a:endParaRPr lang="ko-KR" altLang="en-US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7915276" y="4114800"/>
            <a:ext cx="1962152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err="1" smtClean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인력관리팀</a:t>
            </a:r>
            <a:endParaRPr lang="ko-KR" altLang="en-US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1583532" y="5676900"/>
            <a:ext cx="1397793" cy="9334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dist="1016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영업 </a:t>
            </a:r>
            <a:r>
              <a:rPr lang="en-US" altLang="ko-KR" b="1" dirty="0" smtClean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1</a:t>
            </a:r>
            <a:r>
              <a:rPr lang="ko-KR" altLang="en-US" b="1" dirty="0" smtClean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팀</a:t>
            </a:r>
            <a:endParaRPr lang="ko-KR" altLang="en-US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3469482" y="5676899"/>
            <a:ext cx="1397793" cy="9334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dist="1016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영업 </a:t>
            </a:r>
            <a:r>
              <a:rPr lang="en-US" altLang="ko-KR" b="1" dirty="0" smtClean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1</a:t>
            </a:r>
            <a:r>
              <a:rPr lang="ko-KR" altLang="en-US" b="1" dirty="0" smtClean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팀</a:t>
            </a:r>
            <a:endParaRPr lang="ko-KR" altLang="en-US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7915276" y="5191126"/>
            <a:ext cx="1962152" cy="485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dist="1016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err="1" smtClean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차량지원팀</a:t>
            </a:r>
            <a:endParaRPr lang="ko-KR" altLang="en-US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cxnSp>
        <p:nvCxnSpPr>
          <p:cNvPr id="14" name="꺾인 연결선 13"/>
          <p:cNvCxnSpPr/>
          <p:nvPr/>
        </p:nvCxnSpPr>
        <p:spPr>
          <a:xfrm rot="5400000" flipH="1" flipV="1">
            <a:off x="6081713" y="-23813"/>
            <a:ext cx="12700" cy="5591175"/>
          </a:xfrm>
          <a:prstGeom prst="bentConnector3">
            <a:avLst>
              <a:gd name="adj1" fmla="val 2625000"/>
            </a:avLst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/>
          <p:nvPr/>
        </p:nvCxnSpPr>
        <p:spPr>
          <a:xfrm>
            <a:off x="6015038" y="1852315"/>
            <a:ext cx="0" cy="47178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꺾인 연결선 19"/>
          <p:cNvCxnSpPr>
            <a:stCxn id="9" idx="0"/>
            <a:endCxn id="10" idx="0"/>
          </p:cNvCxnSpPr>
          <p:nvPr/>
        </p:nvCxnSpPr>
        <p:spPr>
          <a:xfrm rot="5400000" flipH="1" flipV="1">
            <a:off x="3225404" y="4733925"/>
            <a:ext cx="1" cy="1885950"/>
          </a:xfrm>
          <a:prstGeom prst="bentConnector3">
            <a:avLst>
              <a:gd name="adj1" fmla="val 22860100000"/>
            </a:avLst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화살표 연결선 25"/>
          <p:cNvCxnSpPr/>
          <p:nvPr/>
        </p:nvCxnSpPr>
        <p:spPr>
          <a:xfrm>
            <a:off x="3273425" y="4810123"/>
            <a:ext cx="0" cy="63817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화살표 연결선 28"/>
          <p:cNvCxnSpPr>
            <a:stCxn id="6" idx="2"/>
            <a:endCxn id="8" idx="0"/>
          </p:cNvCxnSpPr>
          <p:nvPr/>
        </p:nvCxnSpPr>
        <p:spPr>
          <a:xfrm>
            <a:off x="8877301" y="3343274"/>
            <a:ext cx="19051" cy="77152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화살표 연결선 30"/>
          <p:cNvCxnSpPr>
            <a:stCxn id="8" idx="2"/>
            <a:endCxn id="11" idx="0"/>
          </p:cNvCxnSpPr>
          <p:nvPr/>
        </p:nvCxnSpPr>
        <p:spPr>
          <a:xfrm>
            <a:off x="8896352" y="4648200"/>
            <a:ext cx="0" cy="54292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화살표 연결선 35"/>
          <p:cNvCxnSpPr>
            <a:stCxn id="3" idx="2"/>
            <a:endCxn id="7" idx="0"/>
          </p:cNvCxnSpPr>
          <p:nvPr/>
        </p:nvCxnSpPr>
        <p:spPr>
          <a:xfrm>
            <a:off x="3257551" y="3381374"/>
            <a:ext cx="0" cy="63817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직사각형 39"/>
          <p:cNvSpPr/>
          <p:nvPr/>
        </p:nvSpPr>
        <p:spPr>
          <a:xfrm>
            <a:off x="7915276" y="6169822"/>
            <a:ext cx="561977" cy="328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dist="1016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629650" y="6210300"/>
            <a:ext cx="20002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latin typeface="굴림" panose="020B0600000101010101" pitchFamily="50" charset="-127"/>
                <a:ea typeface="굴림" panose="020B0600000101010101" pitchFamily="50" charset="-127"/>
              </a:rPr>
              <a:t>: </a:t>
            </a:r>
            <a:r>
              <a:rPr lang="ko-KR" altLang="en-US" sz="1400" b="1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계약직 인력 포함 팀</a:t>
            </a:r>
            <a:endParaRPr lang="ko-KR" altLang="en-US" sz="1400" b="1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5507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48</Words>
  <Application>Microsoft Office PowerPoint</Application>
  <PresentationFormat>와이드스크린</PresentationFormat>
  <Paragraphs>21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굴림</vt:lpstr>
      <vt:lpstr>맑은 고딕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임정훈</dc:creator>
  <cp:lastModifiedBy>임정훈</cp:lastModifiedBy>
  <cp:revision>6</cp:revision>
  <dcterms:created xsi:type="dcterms:W3CDTF">2021-04-25T08:44:33Z</dcterms:created>
  <dcterms:modified xsi:type="dcterms:W3CDTF">2021-04-25T09:14:57Z</dcterms:modified>
</cp:coreProperties>
</file>