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28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39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77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62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92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767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78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13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73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53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26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305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966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F9D06-E430-4FA9-A73C-7F803C60330F}" type="datetimeFigureOut">
              <a:rPr lang="ko-KR" altLang="en-US" smtClean="0"/>
              <a:t>2021-04-25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67B17-616F-49C1-8B0D-37972649F0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35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7493" y="527538"/>
            <a:ext cx="863404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8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운영체제</a:t>
            </a:r>
            <a:endParaRPr lang="en-US" altLang="ko-KR" sz="2800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800100" lvl="1" indent="-342900">
              <a:buFont typeface="맑은 고딕" panose="020B0503020000020004" pitchFamily="50" charset="-127"/>
              <a:buChar char="–"/>
            </a:pP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컴퓨터 네트워크</a:t>
            </a:r>
            <a:endParaRPr lang="en-US" altLang="ko-KR" sz="2000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257300" lvl="2" indent="-342900">
              <a:buFont typeface="맑은 고딕" panose="020B0503020000020004" pitchFamily="50" charset="-127"/>
              <a:buChar char="»"/>
            </a:pP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네트워크 토폴로지</a:t>
            </a:r>
            <a:endParaRPr lang="en-US" altLang="ko-KR" sz="2000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근거리 통신망이 물리적 현상</a:t>
            </a:r>
            <a:endParaRPr lang="en-US" altLang="ko-KR" sz="2000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노드 </a:t>
            </a:r>
            <a: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네트워크에 연결되어 있는 장치를 의미</a:t>
            </a:r>
            <a: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서버</a:t>
            </a:r>
            <a: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b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</a:b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컴퓨터</a:t>
            </a:r>
            <a: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b="1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프린터등과</a:t>
            </a: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같은 주변기기</a:t>
            </a:r>
            <a:r>
              <a:rPr lang="en-US" altLang="ko-KR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ko-KR" altLang="en-US" sz="2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노드들의 물리적 혹은 논리적인 네트워크 배치 방식</a:t>
            </a:r>
            <a:endParaRPr lang="en-US" altLang="ko-KR" sz="2000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o-KR" altLang="en-US" sz="24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563209" y="3371850"/>
            <a:ext cx="2224454" cy="67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Topology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696184" y="4924425"/>
            <a:ext cx="1475641" cy="600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Mesh</a:t>
            </a:r>
            <a:endParaRPr lang="ko-KR" altLang="en-US" sz="24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753584" y="4924425"/>
            <a:ext cx="1475641" cy="600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Star</a:t>
            </a:r>
            <a:endParaRPr lang="ko-KR" altLang="en-US" sz="24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944334" y="4929187"/>
            <a:ext cx="1475641" cy="600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Bus</a:t>
            </a:r>
            <a:endParaRPr lang="ko-KR" altLang="en-US" sz="24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186373" y="4924424"/>
            <a:ext cx="1475641" cy="6000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Ring</a:t>
            </a:r>
            <a:endParaRPr lang="ko-KR" altLang="en-US" sz="24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26" name="꺾인 연결선 25"/>
          <p:cNvCxnSpPr>
            <a:stCxn id="7" idx="0"/>
            <a:endCxn id="8" idx="0"/>
          </p:cNvCxnSpPr>
          <p:nvPr/>
        </p:nvCxnSpPr>
        <p:spPr>
          <a:xfrm rot="16200000" flipH="1">
            <a:off x="5584399" y="3831431"/>
            <a:ext cx="4762" cy="2190750"/>
          </a:xfrm>
          <a:prstGeom prst="bentConnector3">
            <a:avLst>
              <a:gd name="adj1" fmla="val -94009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>
            <a:endCxn id="5" idx="2"/>
          </p:cNvCxnSpPr>
          <p:nvPr/>
        </p:nvCxnSpPr>
        <p:spPr>
          <a:xfrm flipH="1" flipV="1">
            <a:off x="5675436" y="4048126"/>
            <a:ext cx="8426" cy="4381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꺾인 연결선 35"/>
          <p:cNvCxnSpPr>
            <a:stCxn id="6" idx="0"/>
            <a:endCxn id="9" idx="0"/>
          </p:cNvCxnSpPr>
          <p:nvPr/>
        </p:nvCxnSpPr>
        <p:spPr>
          <a:xfrm rot="5400000" flipH="1" flipV="1">
            <a:off x="5679099" y="1679331"/>
            <a:ext cx="1" cy="6490189"/>
          </a:xfrm>
          <a:prstGeom prst="bentConnector3">
            <a:avLst>
              <a:gd name="adj1" fmla="val 2286010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4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2276475" y="323850"/>
            <a:ext cx="7219950" cy="93345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OO </a:t>
            </a:r>
            <a:r>
              <a:rPr lang="ko-KR" altLang="en-US" sz="40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기획사 조직 현황</a:t>
            </a:r>
            <a:endParaRPr lang="ko-KR" altLang="en-US" sz="40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295526" y="2819399"/>
            <a:ext cx="1924050" cy="561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13500000" algn="b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홍보부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1457325"/>
            <a:ext cx="2009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전략팀</a:t>
            </a:r>
            <a:r>
              <a:rPr lang="ko-KR" altLang="en-US" sz="2400" b="1" u="sng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400" b="1" u="sng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(CEO)</a:t>
            </a:r>
            <a:endParaRPr lang="ko-KR" altLang="en-US" sz="2400" b="1" u="sng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915276" y="2781299"/>
            <a:ext cx="1924050" cy="561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13500000" algn="b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총무부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276475" y="4019550"/>
            <a:ext cx="1962152" cy="76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기획지원팀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915276" y="4114800"/>
            <a:ext cx="1962152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인력관리팀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83532" y="5676900"/>
            <a:ext cx="1397793" cy="933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영업 </a:t>
            </a:r>
            <a: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469482" y="5676899"/>
            <a:ext cx="1397793" cy="933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영업 </a:t>
            </a:r>
            <a:r>
              <a:rPr lang="en-US" altLang="ko-KR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7915276" y="5191126"/>
            <a:ext cx="1962152" cy="485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차량지원팀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14" name="꺾인 연결선 13"/>
          <p:cNvCxnSpPr/>
          <p:nvPr/>
        </p:nvCxnSpPr>
        <p:spPr>
          <a:xfrm rot="5400000" flipH="1" flipV="1">
            <a:off x="6081713" y="-23813"/>
            <a:ext cx="12700" cy="5591175"/>
          </a:xfrm>
          <a:prstGeom prst="bentConnector3">
            <a:avLst>
              <a:gd name="adj1" fmla="val 2625000"/>
            </a:avLst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6015038" y="1852315"/>
            <a:ext cx="0" cy="4717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9" idx="0"/>
            <a:endCxn id="10" idx="0"/>
          </p:cNvCxnSpPr>
          <p:nvPr/>
        </p:nvCxnSpPr>
        <p:spPr>
          <a:xfrm rot="5400000" flipH="1" flipV="1">
            <a:off x="3225404" y="4733925"/>
            <a:ext cx="1" cy="1885950"/>
          </a:xfrm>
          <a:prstGeom prst="bentConnector3">
            <a:avLst>
              <a:gd name="adj1" fmla="val 22860100000"/>
            </a:avLst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>
            <a:off x="3273425" y="4810123"/>
            <a:ext cx="0" cy="6381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6" idx="2"/>
            <a:endCxn id="8" idx="0"/>
          </p:cNvCxnSpPr>
          <p:nvPr/>
        </p:nvCxnSpPr>
        <p:spPr>
          <a:xfrm>
            <a:off x="8877301" y="3343274"/>
            <a:ext cx="19051" cy="7715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>
            <a:stCxn id="8" idx="2"/>
            <a:endCxn id="11" idx="0"/>
          </p:cNvCxnSpPr>
          <p:nvPr/>
        </p:nvCxnSpPr>
        <p:spPr>
          <a:xfrm>
            <a:off x="8896352" y="4648200"/>
            <a:ext cx="0" cy="5429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>
            <a:stCxn id="3" idx="2"/>
            <a:endCxn id="7" idx="0"/>
          </p:cNvCxnSpPr>
          <p:nvPr/>
        </p:nvCxnSpPr>
        <p:spPr>
          <a:xfrm>
            <a:off x="3257551" y="3381374"/>
            <a:ext cx="0" cy="6381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7915276" y="6169822"/>
            <a:ext cx="561977" cy="328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629650" y="6210300"/>
            <a:ext cx="2000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4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계약직 인력 포함 팀</a:t>
            </a:r>
            <a:endParaRPr lang="ko-KR" altLang="en-US" sz="14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507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</Words>
  <Application>Microsoft Office PowerPoint</Application>
  <PresentationFormat>와이드스크린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임정훈</dc:creator>
  <cp:lastModifiedBy>임정훈</cp:lastModifiedBy>
  <cp:revision>6</cp:revision>
  <dcterms:created xsi:type="dcterms:W3CDTF">2021-04-25T08:44:33Z</dcterms:created>
  <dcterms:modified xsi:type="dcterms:W3CDTF">2021-04-25T09:14:57Z</dcterms:modified>
</cp:coreProperties>
</file>