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5" autoAdjust="0"/>
    <p:restoredTop sz="94676" autoAdjust="0"/>
  </p:normalViewPr>
  <p:slideViewPr>
    <p:cSldViewPr snapToGrid="0">
      <p:cViewPr varScale="1">
        <p:scale>
          <a:sx n="109" d="100"/>
          <a:sy n="109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effectLst/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r>
              <a:rPr lang="ko-KR" sz="2400" b="1" dirty="0"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연도별 </a:t>
            </a:r>
            <a:r>
              <a:rPr lang="en-US" sz="2400" b="1" dirty="0"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5</a:t>
            </a:r>
            <a:r>
              <a:rPr lang="ko-KR" sz="2400" b="1" dirty="0">
                <a:effectLst/>
                <a:latin typeface="궁서" panose="02030600000101010101" pitchFamily="18" charset="-127"/>
                <a:ea typeface="궁서" panose="02030600000101010101" pitchFamily="18" charset="-127"/>
              </a:rPr>
              <a:t>대 시도 비교</a:t>
            </a: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인천</c:v>
                </c:pt>
                <c:pt idx="3">
                  <c:v>광주</c:v>
                </c:pt>
                <c:pt idx="4">
                  <c:v>대전 </c:v>
                </c:pt>
              </c:strCache>
            </c:strRef>
          </c:cat>
          <c:val>
            <c:numRef>
              <c:f>Sheet1!$B$2:$F$2</c:f>
              <c:numCache>
                <c:formatCode>#,##0_ </c:formatCode>
                <c:ptCount val="5"/>
                <c:pt idx="0">
                  <c:v>1115700</c:v>
                </c:pt>
                <c:pt idx="1">
                  <c:v>361700</c:v>
                </c:pt>
                <c:pt idx="2">
                  <c:v>243600</c:v>
                </c:pt>
                <c:pt idx="3">
                  <c:v>163500</c:v>
                </c:pt>
                <c:pt idx="4">
                  <c:v>169300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3-441A-8825-3B801C2A7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9355784"/>
        <c:axId val="559356768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2020년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53-441A-8825-3B801C2A78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서울</c:v>
                </c:pt>
                <c:pt idx="1">
                  <c:v>부산</c:v>
                </c:pt>
                <c:pt idx="2">
                  <c:v>인천</c:v>
                </c:pt>
                <c:pt idx="3">
                  <c:v>광주</c:v>
                </c:pt>
                <c:pt idx="4">
                  <c:v>대전 </c:v>
                </c:pt>
              </c:strCache>
            </c:strRef>
          </c:cat>
          <c:val>
            <c:numRef>
              <c:f>Sheet1!$B$3:$F$3</c:f>
              <c:numCache>
                <c:formatCode>#,##0_ </c:formatCode>
                <c:ptCount val="5"/>
                <c:pt idx="0">
                  <c:v>1180500</c:v>
                </c:pt>
                <c:pt idx="1">
                  <c:v>388800</c:v>
                </c:pt>
                <c:pt idx="2">
                  <c:v>266400</c:v>
                </c:pt>
                <c:pt idx="3">
                  <c:v>171400</c:v>
                </c:pt>
                <c:pt idx="4">
                  <c:v>188100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53-441A-8825-3B801C2A78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319888"/>
        <c:axId val="412322840"/>
      </c:lineChart>
      <c:catAx>
        <c:axId val="55935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559356768"/>
        <c:crosses val="autoZero"/>
        <c:auto val="1"/>
        <c:lblAlgn val="ctr"/>
        <c:lblOffset val="100"/>
        <c:noMultiLvlLbl val="0"/>
      </c:catAx>
      <c:valAx>
        <c:axId val="559356768"/>
        <c:scaling>
          <c:orientation val="minMax"/>
        </c:scaling>
        <c:delete val="0"/>
        <c:axPos val="l"/>
        <c:numFmt formatCode="#,##0_ 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559355784"/>
        <c:crosses val="autoZero"/>
        <c:crossBetween val="between"/>
      </c:valAx>
      <c:valAx>
        <c:axId val="412322840"/>
        <c:scaling>
          <c:orientation val="minMax"/>
          <c:max val="1600000"/>
        </c:scaling>
        <c:delete val="0"/>
        <c:axPos val="r"/>
        <c:numFmt formatCode="#,##0_ 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  <c:crossAx val="412319888"/>
        <c:crosses val="max"/>
        <c:crossBetween val="between"/>
        <c:majorUnit val="400000"/>
      </c:valAx>
      <c:catAx>
        <c:axId val="412319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23228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00B050"/>
    </a:solidFill>
    <a:ln>
      <a:solidFill>
        <a:schemeClr val="tx1"/>
      </a:solidFill>
    </a:ln>
    <a:effectLst/>
  </c:spPr>
  <c:txPr>
    <a:bodyPr/>
    <a:lstStyle/>
    <a:p>
      <a:pPr>
        <a:defRPr sz="1600">
          <a:solidFill>
            <a:schemeClr val="tx1"/>
          </a:solidFill>
          <a:latin typeface="굴림" panose="020B0600000101010101" pitchFamily="50" charset="-127"/>
          <a:ea typeface="굴림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A0FED9-57D2-4AD7-9B71-4705350C7541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73BFBFA8-DC22-4F4B-874F-BA793B00ADC0}">
      <dgm:prSet phldrT="[텍스트]"/>
      <dgm:spPr/>
      <dgm:t>
        <a:bodyPr/>
        <a:lstStyle/>
        <a:p>
          <a:pPr latinLnBrk="1"/>
          <a:r>
            <a:rPr lang="ko-KR" altLang="en-US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펀슈머</a:t>
          </a:r>
          <a:endParaRPr lang="ko-KR" altLang="en-US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2BC97B00-50DB-4E0F-BECE-FA34ADB7F92D}" type="parTrans" cxnId="{B3FCE566-883C-4765-A52D-A5577B55E04F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117EAF20-E25C-4ED4-82F9-3382DA66B6E5}" type="sibTrans" cxnId="{B3FCE566-883C-4765-A52D-A5577B55E04F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00547F60-9194-42E8-BA34-D48B1AA95897}">
      <dgm:prSet phldrT="[텍스트]" custT="1"/>
      <dgm:spPr/>
      <dgm:t>
        <a:bodyPr/>
        <a:lstStyle/>
        <a:p>
          <a:pPr latinLnBrk="1"/>
          <a:r>
            <a:rPr lang="ko-KR" altLang="en-US" sz="1800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워라벨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3757EBA-5D45-4C73-81E9-93E4EC122897}" type="parTrans" cxnId="{09D87623-FB67-4EB3-9E1D-B970AA10C73E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CED2090-3DD0-4709-95E4-9D34D0BA5E6A}" type="sibTrans" cxnId="{09D87623-FB67-4EB3-9E1D-B970AA10C73E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202CFD90-C943-4F79-BC32-0BC08AFC3A5C}">
      <dgm:prSet phldrT="[텍스트]"/>
      <dgm:spPr/>
      <dgm:t>
        <a:bodyPr/>
        <a:lstStyle/>
        <a:p>
          <a:pPr latinLnBrk="1"/>
          <a:r>
            <a:rPr lang="ko-KR" altLang="en-US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펫팸족</a:t>
          </a:r>
          <a:endParaRPr lang="ko-KR" altLang="en-US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3797FAEE-60B7-46E4-A5F2-7B58F9B4582D}" type="sibTrans" cxnId="{1F2E0A94-CF4C-40A3-8FE2-D7F5F716A0D8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CEA56E02-68CB-48C0-890F-A3CF35680401}" type="parTrans" cxnId="{1F2E0A94-CF4C-40A3-8FE2-D7F5F716A0D8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2946E952-1094-4490-9B4C-F26947EF055C}">
      <dgm:prSet phldrT="[텍스트]"/>
      <dgm:spPr/>
      <dgm:t>
        <a:bodyPr/>
        <a:lstStyle/>
        <a:p>
          <a:pPr latinLnBrk="1"/>
          <a:r>
            <a:rPr lang="ko-KR" altLang="en-US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가심비</a:t>
          </a:r>
          <a:endParaRPr lang="ko-KR" altLang="en-US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F5C1BF65-BF4B-448A-86B4-1F00E5079721}" type="sibTrans" cxnId="{D1791404-8803-4CFB-8126-F2B8AC7D9C41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98729FF0-79DD-4250-BD9B-24E12BC59393}" type="parTrans" cxnId="{D1791404-8803-4CFB-8126-F2B8AC7D9C41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69611575-332C-41FE-8F5A-EDDFA523F2D4}">
      <dgm:prSet phldrT="[텍스트]"/>
      <dgm:spPr/>
      <dgm:t>
        <a:bodyPr/>
        <a:lstStyle/>
        <a:p>
          <a:pPr latinLnBrk="1"/>
          <a:r>
            <a:rPr lang="ko-KR" altLang="en-US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포비족</a:t>
          </a:r>
          <a:endParaRPr lang="ko-KR" altLang="en-US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599B6E81-C4AF-4186-A038-511AD9B8A78F}" type="sibTrans" cxnId="{FCD7C85D-C14D-4A5B-ABB7-837D192B0B3E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8599BD26-8B0F-4974-8F94-B6A742E093AD}" type="parTrans" cxnId="{FCD7C85D-C14D-4A5B-ABB7-837D192B0B3E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A4B26B6D-0D5A-40F8-A500-E619BCFF22BD}">
      <dgm:prSet/>
      <dgm:spPr/>
      <dgm:t>
        <a:bodyPr/>
        <a:lstStyle/>
        <a:p>
          <a:pPr latinLnBrk="1"/>
          <a:r>
            <a:rPr lang="ko-KR" altLang="en-US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소확행</a:t>
          </a:r>
          <a:endParaRPr lang="ko-KR" altLang="en-US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E4FB71C-5AA5-48D7-8F0F-54F592441E40}" type="parTrans" cxnId="{E1C74046-446E-4950-91A3-2EC7A4A3E9B5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C8134D46-990E-4BBD-9DDA-517BD715071F}" type="sibTrans" cxnId="{E1C74046-446E-4950-91A3-2EC7A4A3E9B5}">
      <dgm:prSet/>
      <dgm:spPr/>
      <dgm:t>
        <a:bodyPr/>
        <a:lstStyle/>
        <a:p>
          <a:pPr latinLnBrk="1"/>
          <a:endParaRPr lang="ko-KR" altLang="en-US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855DFB41-1A89-4DE2-A42E-788033EF2EFE}" type="pres">
      <dgm:prSet presAssocID="{D4A0FED9-57D2-4AD7-9B71-4705350C7541}" presName="diagram" presStyleCnt="0">
        <dgm:presLayoutVars>
          <dgm:dir/>
          <dgm:resizeHandles val="exact"/>
        </dgm:presLayoutVars>
      </dgm:prSet>
      <dgm:spPr/>
    </dgm:pt>
    <dgm:pt modelId="{A51064E3-9CD4-4C03-B060-B415A746518D}" type="pres">
      <dgm:prSet presAssocID="{73BFBFA8-DC22-4F4B-874F-BA793B00ADC0}" presName="node" presStyleLbl="node1" presStyleIdx="0" presStyleCnt="6" custLinFactX="100000" custLinFactY="15619" custLinFactNeighborX="109155" custLinFactNeighborY="100000">
        <dgm:presLayoutVars>
          <dgm:bulletEnabled val="1"/>
        </dgm:presLayoutVars>
      </dgm:prSet>
      <dgm:spPr/>
    </dgm:pt>
    <dgm:pt modelId="{77A0E5A8-F167-4FB8-A0A5-5736D0DAD7C2}" type="pres">
      <dgm:prSet presAssocID="{117EAF20-E25C-4ED4-82F9-3382DA66B6E5}" presName="sibTrans" presStyleCnt="0"/>
      <dgm:spPr/>
    </dgm:pt>
    <dgm:pt modelId="{D0BA6EF5-ECFD-4FDF-BA5B-6A5AFD014ADB}" type="pres">
      <dgm:prSet presAssocID="{A4B26B6D-0D5A-40F8-A500-E619BCFF22BD}" presName="node" presStyleLbl="node1" presStyleIdx="1" presStyleCnt="6" custLinFactNeighborX="-5578" custLinFactNeighborY="701">
        <dgm:presLayoutVars>
          <dgm:bulletEnabled val="1"/>
        </dgm:presLayoutVars>
      </dgm:prSet>
      <dgm:spPr/>
    </dgm:pt>
    <dgm:pt modelId="{BE0CF15A-2D6A-4122-88DF-FDE92DC7EBA0}" type="pres">
      <dgm:prSet presAssocID="{C8134D46-990E-4BBD-9DDA-517BD715071F}" presName="sibTrans" presStyleCnt="0"/>
      <dgm:spPr/>
    </dgm:pt>
    <dgm:pt modelId="{E889763D-6B37-47CD-9066-7B4856E168B5}" type="pres">
      <dgm:prSet presAssocID="{00547F60-9194-42E8-BA34-D48B1AA95897}" presName="node" presStyleLbl="node1" presStyleIdx="2" presStyleCnt="6" custLinFactNeighborX="-9609" custLinFactNeighborY="701">
        <dgm:presLayoutVars>
          <dgm:bulletEnabled val="1"/>
        </dgm:presLayoutVars>
      </dgm:prSet>
      <dgm:spPr/>
    </dgm:pt>
    <dgm:pt modelId="{BB59B100-F2BF-466D-B77A-E7053473F018}" type="pres">
      <dgm:prSet presAssocID="{9CED2090-3DD0-4709-95E4-9D34D0BA5E6A}" presName="sibTrans" presStyleCnt="0"/>
      <dgm:spPr/>
    </dgm:pt>
    <dgm:pt modelId="{32267DE2-C184-404D-85C8-41FC01C34011}" type="pres">
      <dgm:prSet presAssocID="{202CFD90-C943-4F79-BC32-0BC08AFC3A5C}" presName="node" presStyleLbl="node1" presStyleIdx="3" presStyleCnt="6">
        <dgm:presLayoutVars>
          <dgm:bulletEnabled val="1"/>
        </dgm:presLayoutVars>
      </dgm:prSet>
      <dgm:spPr/>
    </dgm:pt>
    <dgm:pt modelId="{54E768DF-6F99-4345-8D22-5589DEDED8C5}" type="pres">
      <dgm:prSet presAssocID="{3797FAEE-60B7-46E4-A5F2-7B58F9B4582D}" presName="sibTrans" presStyleCnt="0"/>
      <dgm:spPr/>
    </dgm:pt>
    <dgm:pt modelId="{89C56DAA-8121-4A82-BE70-16398761C31D}" type="pres">
      <dgm:prSet presAssocID="{69611575-332C-41FE-8F5A-EDDFA523F2D4}" presName="node" presStyleLbl="node1" presStyleIdx="4" presStyleCnt="6" custLinFactNeighborX="-5578" custLinFactNeighborY="-580">
        <dgm:presLayoutVars>
          <dgm:bulletEnabled val="1"/>
        </dgm:presLayoutVars>
      </dgm:prSet>
      <dgm:spPr/>
    </dgm:pt>
    <dgm:pt modelId="{C83A1537-BBEC-4D62-9C21-01C3F50E2625}" type="pres">
      <dgm:prSet presAssocID="{599B6E81-C4AF-4186-A038-511AD9B8A78F}" presName="sibTrans" presStyleCnt="0"/>
      <dgm:spPr/>
    </dgm:pt>
    <dgm:pt modelId="{10A4EDAB-E711-4CC1-AEBC-F56B8095D2B2}" type="pres">
      <dgm:prSet presAssocID="{2946E952-1094-4490-9B4C-F26947EF055C}" presName="node" presStyleLbl="node1" presStyleIdx="5" presStyleCnt="6" custLinFactX="-100000" custLinFactY="-15966" custLinFactNeighborX="-120000" custLinFactNeighborY="-100000">
        <dgm:presLayoutVars>
          <dgm:bulletEnabled val="1"/>
        </dgm:presLayoutVars>
      </dgm:prSet>
      <dgm:spPr/>
    </dgm:pt>
  </dgm:ptLst>
  <dgm:cxnLst>
    <dgm:cxn modelId="{D1791404-8803-4CFB-8126-F2B8AC7D9C41}" srcId="{D4A0FED9-57D2-4AD7-9B71-4705350C7541}" destId="{2946E952-1094-4490-9B4C-F26947EF055C}" srcOrd="5" destOrd="0" parTransId="{98729FF0-79DD-4250-BD9B-24E12BC59393}" sibTransId="{F5C1BF65-BF4B-448A-86B4-1F00E5079721}"/>
    <dgm:cxn modelId="{28770C18-8C45-446E-8D2F-C12DC630EC0F}" type="presOf" srcId="{73BFBFA8-DC22-4F4B-874F-BA793B00ADC0}" destId="{A51064E3-9CD4-4C03-B060-B415A746518D}" srcOrd="0" destOrd="0" presId="urn:microsoft.com/office/officeart/2005/8/layout/default"/>
    <dgm:cxn modelId="{09D87623-FB67-4EB3-9E1D-B970AA10C73E}" srcId="{D4A0FED9-57D2-4AD7-9B71-4705350C7541}" destId="{00547F60-9194-42E8-BA34-D48B1AA95897}" srcOrd="2" destOrd="0" parTransId="{93757EBA-5D45-4C73-81E9-93E4EC122897}" sibTransId="{9CED2090-3DD0-4709-95E4-9D34D0BA5E6A}"/>
    <dgm:cxn modelId="{17AC2F3D-D8F7-4898-B7AD-B5330E01DFF9}" type="presOf" srcId="{D4A0FED9-57D2-4AD7-9B71-4705350C7541}" destId="{855DFB41-1A89-4DE2-A42E-788033EF2EFE}" srcOrd="0" destOrd="0" presId="urn:microsoft.com/office/officeart/2005/8/layout/default"/>
    <dgm:cxn modelId="{FCD7C85D-C14D-4A5B-ABB7-837D192B0B3E}" srcId="{D4A0FED9-57D2-4AD7-9B71-4705350C7541}" destId="{69611575-332C-41FE-8F5A-EDDFA523F2D4}" srcOrd="4" destOrd="0" parTransId="{8599BD26-8B0F-4974-8F94-B6A742E093AD}" sibTransId="{599B6E81-C4AF-4186-A038-511AD9B8A78F}"/>
    <dgm:cxn modelId="{E1C74046-446E-4950-91A3-2EC7A4A3E9B5}" srcId="{D4A0FED9-57D2-4AD7-9B71-4705350C7541}" destId="{A4B26B6D-0D5A-40F8-A500-E619BCFF22BD}" srcOrd="1" destOrd="0" parTransId="{EE4FB71C-5AA5-48D7-8F0F-54F592441E40}" sibTransId="{C8134D46-990E-4BBD-9DDA-517BD715071F}"/>
    <dgm:cxn modelId="{B3FCE566-883C-4765-A52D-A5577B55E04F}" srcId="{D4A0FED9-57D2-4AD7-9B71-4705350C7541}" destId="{73BFBFA8-DC22-4F4B-874F-BA793B00ADC0}" srcOrd="0" destOrd="0" parTransId="{2BC97B00-50DB-4E0F-BECE-FA34ADB7F92D}" sibTransId="{117EAF20-E25C-4ED4-82F9-3382DA66B6E5}"/>
    <dgm:cxn modelId="{BE84CC6D-2047-4AA7-BB80-0A078F4BB8D0}" type="presOf" srcId="{2946E952-1094-4490-9B4C-F26947EF055C}" destId="{10A4EDAB-E711-4CC1-AEBC-F56B8095D2B2}" srcOrd="0" destOrd="0" presId="urn:microsoft.com/office/officeart/2005/8/layout/default"/>
    <dgm:cxn modelId="{D68BFA53-F609-478B-9029-ED44FA34B86B}" type="presOf" srcId="{00547F60-9194-42E8-BA34-D48B1AA95897}" destId="{E889763D-6B37-47CD-9066-7B4856E168B5}" srcOrd="0" destOrd="0" presId="urn:microsoft.com/office/officeart/2005/8/layout/default"/>
    <dgm:cxn modelId="{1F2E0A94-CF4C-40A3-8FE2-D7F5F716A0D8}" srcId="{D4A0FED9-57D2-4AD7-9B71-4705350C7541}" destId="{202CFD90-C943-4F79-BC32-0BC08AFC3A5C}" srcOrd="3" destOrd="0" parTransId="{CEA56E02-68CB-48C0-890F-A3CF35680401}" sibTransId="{3797FAEE-60B7-46E4-A5F2-7B58F9B4582D}"/>
    <dgm:cxn modelId="{70777CBA-1B6F-48EA-B7DB-E980888939AA}" type="presOf" srcId="{202CFD90-C943-4F79-BC32-0BC08AFC3A5C}" destId="{32267DE2-C184-404D-85C8-41FC01C34011}" srcOrd="0" destOrd="0" presId="urn:microsoft.com/office/officeart/2005/8/layout/default"/>
    <dgm:cxn modelId="{997247CB-40AE-4396-A9D8-E8273CE0BEE2}" type="presOf" srcId="{69611575-332C-41FE-8F5A-EDDFA523F2D4}" destId="{89C56DAA-8121-4A82-BE70-16398761C31D}" srcOrd="0" destOrd="0" presId="urn:microsoft.com/office/officeart/2005/8/layout/default"/>
    <dgm:cxn modelId="{EF00BFDE-368E-43D9-997F-84E6DD54C653}" type="presOf" srcId="{A4B26B6D-0D5A-40F8-A500-E619BCFF22BD}" destId="{D0BA6EF5-ECFD-4FDF-BA5B-6A5AFD014ADB}" srcOrd="0" destOrd="0" presId="urn:microsoft.com/office/officeart/2005/8/layout/default"/>
    <dgm:cxn modelId="{A4483655-3054-49E4-8AA1-C14B67249673}" type="presParOf" srcId="{855DFB41-1A89-4DE2-A42E-788033EF2EFE}" destId="{A51064E3-9CD4-4C03-B060-B415A746518D}" srcOrd="0" destOrd="0" presId="urn:microsoft.com/office/officeart/2005/8/layout/default"/>
    <dgm:cxn modelId="{27540852-DEEE-4524-AA73-9F5250419FF9}" type="presParOf" srcId="{855DFB41-1A89-4DE2-A42E-788033EF2EFE}" destId="{77A0E5A8-F167-4FB8-A0A5-5736D0DAD7C2}" srcOrd="1" destOrd="0" presId="urn:microsoft.com/office/officeart/2005/8/layout/default"/>
    <dgm:cxn modelId="{7AC045BC-2D6E-4B59-A470-71D55EEF1D6F}" type="presParOf" srcId="{855DFB41-1A89-4DE2-A42E-788033EF2EFE}" destId="{D0BA6EF5-ECFD-4FDF-BA5B-6A5AFD014ADB}" srcOrd="2" destOrd="0" presId="urn:microsoft.com/office/officeart/2005/8/layout/default"/>
    <dgm:cxn modelId="{F4C9F767-69A1-4969-8888-586D80230C77}" type="presParOf" srcId="{855DFB41-1A89-4DE2-A42E-788033EF2EFE}" destId="{BE0CF15A-2D6A-4122-88DF-FDE92DC7EBA0}" srcOrd="3" destOrd="0" presId="urn:microsoft.com/office/officeart/2005/8/layout/default"/>
    <dgm:cxn modelId="{7E9938AE-8F91-4E15-AC2D-CFCC61099672}" type="presParOf" srcId="{855DFB41-1A89-4DE2-A42E-788033EF2EFE}" destId="{E889763D-6B37-47CD-9066-7B4856E168B5}" srcOrd="4" destOrd="0" presId="urn:microsoft.com/office/officeart/2005/8/layout/default"/>
    <dgm:cxn modelId="{BF34C34B-8EEA-4DFE-A279-A8908C352FEC}" type="presParOf" srcId="{855DFB41-1A89-4DE2-A42E-788033EF2EFE}" destId="{BB59B100-F2BF-466D-B77A-E7053473F018}" srcOrd="5" destOrd="0" presId="urn:microsoft.com/office/officeart/2005/8/layout/default"/>
    <dgm:cxn modelId="{D420BEC1-3FF7-4C79-B5C8-C45535CEEDAF}" type="presParOf" srcId="{855DFB41-1A89-4DE2-A42E-788033EF2EFE}" destId="{32267DE2-C184-404D-85C8-41FC01C34011}" srcOrd="6" destOrd="0" presId="urn:microsoft.com/office/officeart/2005/8/layout/default"/>
    <dgm:cxn modelId="{DE27A17E-F9E6-4BB1-994B-2DEBCA5570F4}" type="presParOf" srcId="{855DFB41-1A89-4DE2-A42E-788033EF2EFE}" destId="{54E768DF-6F99-4345-8D22-5589DEDED8C5}" srcOrd="7" destOrd="0" presId="urn:microsoft.com/office/officeart/2005/8/layout/default"/>
    <dgm:cxn modelId="{D98B63A2-3EF9-4A24-A2C2-EEDF556FCFB7}" type="presParOf" srcId="{855DFB41-1A89-4DE2-A42E-788033EF2EFE}" destId="{89C56DAA-8121-4A82-BE70-16398761C31D}" srcOrd="8" destOrd="0" presId="urn:microsoft.com/office/officeart/2005/8/layout/default"/>
    <dgm:cxn modelId="{714CC510-CDB9-4103-B4F4-D57C7486A02D}" type="presParOf" srcId="{855DFB41-1A89-4DE2-A42E-788033EF2EFE}" destId="{C83A1537-BBEC-4D62-9C21-01C3F50E2625}" srcOrd="9" destOrd="0" presId="urn:microsoft.com/office/officeart/2005/8/layout/default"/>
    <dgm:cxn modelId="{AEAB630E-2804-4F06-B036-8D74138ED20B}" type="presParOf" srcId="{855DFB41-1A89-4DE2-A42E-788033EF2EFE}" destId="{10A4EDAB-E711-4CC1-AEBC-F56B8095D2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7ABA5-FF3F-4668-90CA-D05443D380F6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F9A2BF5-31BA-4047-BF3A-CE5401A0E499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소비</a:t>
          </a:r>
          <a:endParaRPr lang="en-US" altLang="ko-KR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>
          <a:pPr latinLnBrk="1"/>
          <a:r>
            <a:rPr lang="ko-KR" altLang="en-US" sz="1800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트렌</a:t>
          </a:r>
          <a:endParaRPr lang="en-US" altLang="ko-KR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>
          <a:pPr latinLnBrk="1"/>
          <a:r>
            <a:rPr lang="ko-KR" altLang="en-US" sz="1800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드</a:t>
          </a:r>
          <a:endParaRPr lang="ko-KR" altLang="en-US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758A20F5-1CA2-40D3-963D-934FEBFC65FA}" type="parTrans" cxnId="{636D56E4-3AB9-46EC-AF6C-17B135E70A61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AEB53E05-6B8D-4D20-B11D-A9C8698916DB}" type="sibTrans" cxnId="{636D56E4-3AB9-46EC-AF6C-17B135E70A61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316B5CCB-C66D-4BF2-AE85-960A8F5CC3B1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자기</a:t>
          </a:r>
          <a:endParaRPr lang="en-US" altLang="ko-KR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성향적</a:t>
          </a:r>
        </a:p>
      </dgm:t>
    </dgm:pt>
    <dgm:pt modelId="{C427089A-C2AF-44BA-B9FD-3EFDE1147861}" type="parTrans" cxnId="{AAEDE619-F94D-4998-8F4A-BC2BA3FEA84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736FFC5D-0A47-4403-A2EF-E2DF99E8BF46}" type="sibTrans" cxnId="{AAEDE619-F94D-4998-8F4A-BC2BA3FEA84F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F60D8E6F-A78F-4B7B-BE63-D8F6DFC42AC2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저가</a:t>
          </a:r>
          <a:endParaRPr lang="en-US" altLang="ko-KR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</a:p>
      </dgm:t>
    </dgm:pt>
    <dgm:pt modelId="{D865C048-38F9-4EAA-AB1D-7CB3997B5624}" type="parTrans" cxnId="{C7726E40-59C2-4B3C-9415-FB87ABB8BF9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C629C70B-3590-42E9-8160-8438FCC8874E}" type="sibTrans" cxnId="{C7726E40-59C2-4B3C-9415-FB87ABB8BF90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29426399-429C-42BA-8CEF-A46F3FD4E945}">
      <dgm:prSet phldrT="[텍스트]" custT="1"/>
      <dgm:spPr/>
      <dgm:t>
        <a:bodyPr/>
        <a:lstStyle/>
        <a:p>
          <a:pPr latinLnBrk="1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편리</a:t>
          </a:r>
          <a:endParaRPr lang="en-US" altLang="ko-KR" sz="18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>
          <a:pPr latinLnBrk="1"/>
          <a:r>
            <a:rPr lang="ko-KR" altLang="en-US" sz="18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</a:p>
      </dgm:t>
    </dgm:pt>
    <dgm:pt modelId="{D8098FA9-C45B-489A-85CF-A46A25E06D72}" type="parTrans" cxnId="{0371F3C2-3E44-4C83-A6C6-7C29AA7073F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E11C2B33-53C2-4246-8D0C-2487E773E9B5}" type="sibTrans" cxnId="{0371F3C2-3E44-4C83-A6C6-7C29AA7073F3}">
      <dgm:prSet/>
      <dgm:spPr/>
      <dgm:t>
        <a:bodyPr/>
        <a:lstStyle/>
        <a:p>
          <a:pPr latinLnBrk="1"/>
          <a:endParaRPr lang="ko-KR" altLang="en-US" sz="180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gm:t>
    </dgm:pt>
    <dgm:pt modelId="{6A13CAD0-0BEA-45AB-BC42-099E7C7567AB}" type="pres">
      <dgm:prSet presAssocID="{78A7ABA5-FF3F-4668-90CA-D05443D380F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ADCFA60-9643-41E6-ABDC-1A9098D4A2EB}" type="pres">
      <dgm:prSet presAssocID="{AF9A2BF5-31BA-4047-BF3A-CE5401A0E499}" presName="centerShape" presStyleLbl="node0" presStyleIdx="0" presStyleCnt="1" custScaleX="115563"/>
      <dgm:spPr/>
    </dgm:pt>
    <dgm:pt modelId="{6FB78E08-28F9-493C-A544-2EDE1B3AB53C}" type="pres">
      <dgm:prSet presAssocID="{C427089A-C2AF-44BA-B9FD-3EFDE1147861}" presName="parTrans" presStyleLbl="bgSibTrans2D1" presStyleIdx="0" presStyleCnt="3"/>
      <dgm:spPr/>
    </dgm:pt>
    <dgm:pt modelId="{BA115C6E-F0AC-4885-9FF0-7B9794DECF77}" type="pres">
      <dgm:prSet presAssocID="{316B5CCB-C66D-4BF2-AE85-960A8F5CC3B1}" presName="node" presStyleLbl="node1" presStyleIdx="0" presStyleCnt="3">
        <dgm:presLayoutVars>
          <dgm:bulletEnabled val="1"/>
        </dgm:presLayoutVars>
      </dgm:prSet>
      <dgm:spPr/>
    </dgm:pt>
    <dgm:pt modelId="{4818C63D-1F94-4190-A710-3F0A93F2BA00}" type="pres">
      <dgm:prSet presAssocID="{D865C048-38F9-4EAA-AB1D-7CB3997B5624}" presName="parTrans" presStyleLbl="bgSibTrans2D1" presStyleIdx="1" presStyleCnt="3"/>
      <dgm:spPr/>
    </dgm:pt>
    <dgm:pt modelId="{3886AB09-A135-455F-95D8-AA703CB84A5E}" type="pres">
      <dgm:prSet presAssocID="{F60D8E6F-A78F-4B7B-BE63-D8F6DFC42AC2}" presName="node" presStyleLbl="node1" presStyleIdx="1" presStyleCnt="3" custRadScaleRad="100810" custRadScaleInc="0">
        <dgm:presLayoutVars>
          <dgm:bulletEnabled val="1"/>
        </dgm:presLayoutVars>
      </dgm:prSet>
      <dgm:spPr/>
    </dgm:pt>
    <dgm:pt modelId="{3BFBBEC9-B7DA-4FA5-AE63-B3D9652859B8}" type="pres">
      <dgm:prSet presAssocID="{D8098FA9-C45B-489A-85CF-A46A25E06D72}" presName="parTrans" presStyleLbl="bgSibTrans2D1" presStyleIdx="2" presStyleCnt="3"/>
      <dgm:spPr/>
    </dgm:pt>
    <dgm:pt modelId="{FD13FA4A-F7BF-4ADA-9836-D3C3457CA5ED}" type="pres">
      <dgm:prSet presAssocID="{29426399-429C-42BA-8CEF-A46F3FD4E945}" presName="node" presStyleLbl="node1" presStyleIdx="2" presStyleCnt="3">
        <dgm:presLayoutVars>
          <dgm:bulletEnabled val="1"/>
        </dgm:presLayoutVars>
      </dgm:prSet>
      <dgm:spPr/>
    </dgm:pt>
  </dgm:ptLst>
  <dgm:cxnLst>
    <dgm:cxn modelId="{25813A07-724A-4EBA-92FE-EEBA73976890}" type="presOf" srcId="{29426399-429C-42BA-8CEF-A46F3FD4E945}" destId="{FD13FA4A-F7BF-4ADA-9836-D3C3457CA5ED}" srcOrd="0" destOrd="0" presId="urn:microsoft.com/office/officeart/2005/8/layout/radial4"/>
    <dgm:cxn modelId="{AAEDE619-F94D-4998-8F4A-BC2BA3FEA84F}" srcId="{AF9A2BF5-31BA-4047-BF3A-CE5401A0E499}" destId="{316B5CCB-C66D-4BF2-AE85-960A8F5CC3B1}" srcOrd="0" destOrd="0" parTransId="{C427089A-C2AF-44BA-B9FD-3EFDE1147861}" sibTransId="{736FFC5D-0A47-4403-A2EF-E2DF99E8BF46}"/>
    <dgm:cxn modelId="{8798852C-5D3F-431B-B775-350866457DD3}" type="presOf" srcId="{316B5CCB-C66D-4BF2-AE85-960A8F5CC3B1}" destId="{BA115C6E-F0AC-4885-9FF0-7B9794DECF77}" srcOrd="0" destOrd="0" presId="urn:microsoft.com/office/officeart/2005/8/layout/radial4"/>
    <dgm:cxn modelId="{C7726E40-59C2-4B3C-9415-FB87ABB8BF90}" srcId="{AF9A2BF5-31BA-4047-BF3A-CE5401A0E499}" destId="{F60D8E6F-A78F-4B7B-BE63-D8F6DFC42AC2}" srcOrd="1" destOrd="0" parTransId="{D865C048-38F9-4EAA-AB1D-7CB3997B5624}" sibTransId="{C629C70B-3590-42E9-8160-8438FCC8874E}"/>
    <dgm:cxn modelId="{B0177368-94D1-43ED-BE98-60707B2FD8C0}" type="presOf" srcId="{D8098FA9-C45B-489A-85CF-A46A25E06D72}" destId="{3BFBBEC9-B7DA-4FA5-AE63-B3D9652859B8}" srcOrd="0" destOrd="0" presId="urn:microsoft.com/office/officeart/2005/8/layout/radial4"/>
    <dgm:cxn modelId="{0115328B-4261-446D-8336-8821F72FE569}" type="presOf" srcId="{D865C048-38F9-4EAA-AB1D-7CB3997B5624}" destId="{4818C63D-1F94-4190-A710-3F0A93F2BA00}" srcOrd="0" destOrd="0" presId="urn:microsoft.com/office/officeart/2005/8/layout/radial4"/>
    <dgm:cxn modelId="{51AD03BA-F035-4A8E-9A89-01DEE86253B7}" type="presOf" srcId="{F60D8E6F-A78F-4B7B-BE63-D8F6DFC42AC2}" destId="{3886AB09-A135-455F-95D8-AA703CB84A5E}" srcOrd="0" destOrd="0" presId="urn:microsoft.com/office/officeart/2005/8/layout/radial4"/>
    <dgm:cxn modelId="{0371F3C2-3E44-4C83-A6C6-7C29AA7073F3}" srcId="{AF9A2BF5-31BA-4047-BF3A-CE5401A0E499}" destId="{29426399-429C-42BA-8CEF-A46F3FD4E945}" srcOrd="2" destOrd="0" parTransId="{D8098FA9-C45B-489A-85CF-A46A25E06D72}" sibTransId="{E11C2B33-53C2-4246-8D0C-2487E773E9B5}"/>
    <dgm:cxn modelId="{5B29CBCC-31AF-4B64-A4BF-4948ACAF2E4C}" type="presOf" srcId="{C427089A-C2AF-44BA-B9FD-3EFDE1147861}" destId="{6FB78E08-28F9-493C-A544-2EDE1B3AB53C}" srcOrd="0" destOrd="0" presId="urn:microsoft.com/office/officeart/2005/8/layout/radial4"/>
    <dgm:cxn modelId="{636D56E4-3AB9-46EC-AF6C-17B135E70A61}" srcId="{78A7ABA5-FF3F-4668-90CA-D05443D380F6}" destId="{AF9A2BF5-31BA-4047-BF3A-CE5401A0E499}" srcOrd="0" destOrd="0" parTransId="{758A20F5-1CA2-40D3-963D-934FEBFC65FA}" sibTransId="{AEB53E05-6B8D-4D20-B11D-A9C8698916DB}"/>
    <dgm:cxn modelId="{876F03EF-DF3F-40CE-8558-0AF98B71F182}" type="presOf" srcId="{78A7ABA5-FF3F-4668-90CA-D05443D380F6}" destId="{6A13CAD0-0BEA-45AB-BC42-099E7C7567AB}" srcOrd="0" destOrd="0" presId="urn:microsoft.com/office/officeart/2005/8/layout/radial4"/>
    <dgm:cxn modelId="{B52A40FB-E2EE-4379-86E9-72F545BCA33F}" type="presOf" srcId="{AF9A2BF5-31BA-4047-BF3A-CE5401A0E499}" destId="{EADCFA60-9643-41E6-ABDC-1A9098D4A2EB}" srcOrd="0" destOrd="0" presId="urn:microsoft.com/office/officeart/2005/8/layout/radial4"/>
    <dgm:cxn modelId="{47B4C904-7FFC-4885-A2E6-B2A757DCF85D}" type="presParOf" srcId="{6A13CAD0-0BEA-45AB-BC42-099E7C7567AB}" destId="{EADCFA60-9643-41E6-ABDC-1A9098D4A2EB}" srcOrd="0" destOrd="0" presId="urn:microsoft.com/office/officeart/2005/8/layout/radial4"/>
    <dgm:cxn modelId="{70F603E6-251B-4848-A5DC-DACE497A0EDE}" type="presParOf" srcId="{6A13CAD0-0BEA-45AB-BC42-099E7C7567AB}" destId="{6FB78E08-28F9-493C-A544-2EDE1B3AB53C}" srcOrd="1" destOrd="0" presId="urn:microsoft.com/office/officeart/2005/8/layout/radial4"/>
    <dgm:cxn modelId="{592FCB32-704D-46C9-A229-1BAF927667F5}" type="presParOf" srcId="{6A13CAD0-0BEA-45AB-BC42-099E7C7567AB}" destId="{BA115C6E-F0AC-4885-9FF0-7B9794DECF77}" srcOrd="2" destOrd="0" presId="urn:microsoft.com/office/officeart/2005/8/layout/radial4"/>
    <dgm:cxn modelId="{2B84D0E1-306B-4AE7-A6E3-A44E151530F9}" type="presParOf" srcId="{6A13CAD0-0BEA-45AB-BC42-099E7C7567AB}" destId="{4818C63D-1F94-4190-A710-3F0A93F2BA00}" srcOrd="3" destOrd="0" presId="urn:microsoft.com/office/officeart/2005/8/layout/radial4"/>
    <dgm:cxn modelId="{F25CA444-5543-4472-9902-5AE708CF2035}" type="presParOf" srcId="{6A13CAD0-0BEA-45AB-BC42-099E7C7567AB}" destId="{3886AB09-A135-455F-95D8-AA703CB84A5E}" srcOrd="4" destOrd="0" presId="urn:microsoft.com/office/officeart/2005/8/layout/radial4"/>
    <dgm:cxn modelId="{5BB94ADC-CEFF-4E79-AF86-21EF8FC2F6F7}" type="presParOf" srcId="{6A13CAD0-0BEA-45AB-BC42-099E7C7567AB}" destId="{3BFBBEC9-B7DA-4FA5-AE63-B3D9652859B8}" srcOrd="5" destOrd="0" presId="urn:microsoft.com/office/officeart/2005/8/layout/radial4"/>
    <dgm:cxn modelId="{08D9DE99-B8EB-4715-92DC-5358E7D92923}" type="presParOf" srcId="{6A13CAD0-0BEA-45AB-BC42-099E7C7567AB}" destId="{FD13FA4A-F7BF-4ADA-9836-D3C3457CA5E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064E3-9CD4-4C03-B060-B415A746518D}">
      <dsp:nvSpPr>
        <dsp:cNvPr id="0" name=""/>
        <dsp:cNvSpPr/>
      </dsp:nvSpPr>
      <dsp:spPr>
        <a:xfrm>
          <a:off x="1588042" y="541731"/>
          <a:ext cx="759265" cy="455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펀슈머</a:t>
          </a:r>
          <a:endParaRPr lang="ko-KR" altLang="en-US" sz="16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588042" y="541731"/>
        <a:ext cx="759265" cy="455559"/>
      </dsp:txXfrm>
    </dsp:sp>
    <dsp:sp modelId="{D0BA6EF5-ECFD-4FDF-BA5B-6A5AFD014ADB}">
      <dsp:nvSpPr>
        <dsp:cNvPr id="0" name=""/>
        <dsp:cNvSpPr/>
      </dsp:nvSpPr>
      <dsp:spPr>
        <a:xfrm>
          <a:off x="792840" y="18211"/>
          <a:ext cx="759265" cy="455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소확행</a:t>
          </a:r>
          <a:endParaRPr lang="ko-KR" altLang="en-US" sz="16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792840" y="18211"/>
        <a:ext cx="759265" cy="455559"/>
      </dsp:txXfrm>
    </dsp:sp>
    <dsp:sp modelId="{E889763D-6B37-47CD-9066-7B4856E168B5}">
      <dsp:nvSpPr>
        <dsp:cNvPr id="0" name=""/>
        <dsp:cNvSpPr/>
      </dsp:nvSpPr>
      <dsp:spPr>
        <a:xfrm>
          <a:off x="1597426" y="18211"/>
          <a:ext cx="759265" cy="455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워라벨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597426" y="18211"/>
        <a:ext cx="759265" cy="455559"/>
      </dsp:txXfrm>
    </dsp:sp>
    <dsp:sp modelId="{32267DE2-C184-404D-85C8-41FC01C34011}">
      <dsp:nvSpPr>
        <dsp:cNvPr id="0" name=""/>
        <dsp:cNvSpPr/>
      </dsp:nvSpPr>
      <dsp:spPr>
        <a:xfrm>
          <a:off x="0" y="546503"/>
          <a:ext cx="759265" cy="455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펫팸족</a:t>
          </a:r>
          <a:endParaRPr lang="ko-KR" altLang="en-US" sz="16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0" y="546503"/>
        <a:ext cx="759265" cy="455559"/>
      </dsp:txXfrm>
    </dsp:sp>
    <dsp:sp modelId="{89C56DAA-8121-4A82-BE70-16398761C31D}">
      <dsp:nvSpPr>
        <dsp:cNvPr id="0" name=""/>
        <dsp:cNvSpPr/>
      </dsp:nvSpPr>
      <dsp:spPr>
        <a:xfrm>
          <a:off x="792840" y="543861"/>
          <a:ext cx="759265" cy="455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포비족</a:t>
          </a:r>
          <a:endParaRPr lang="ko-KR" altLang="en-US" sz="16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792840" y="543861"/>
        <a:ext cx="759265" cy="455559"/>
      </dsp:txXfrm>
    </dsp:sp>
    <dsp:sp modelId="{10A4EDAB-E711-4CC1-AEBC-F56B8095D2B2}">
      <dsp:nvSpPr>
        <dsp:cNvPr id="0" name=""/>
        <dsp:cNvSpPr/>
      </dsp:nvSpPr>
      <dsp:spPr>
        <a:xfrm>
          <a:off x="0" y="18209"/>
          <a:ext cx="759265" cy="455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가심비</a:t>
          </a:r>
          <a:endParaRPr lang="ko-KR" altLang="en-US" sz="16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0" y="18209"/>
        <a:ext cx="759265" cy="455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CFA60-9643-41E6-ABDC-1A9098D4A2EB}">
      <dsp:nvSpPr>
        <dsp:cNvPr id="0" name=""/>
        <dsp:cNvSpPr/>
      </dsp:nvSpPr>
      <dsp:spPr>
        <a:xfrm>
          <a:off x="1038018" y="1373169"/>
          <a:ext cx="1192003" cy="1031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소비</a:t>
          </a:r>
          <a:endParaRPr lang="en-US" altLang="ko-KR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트렌</a:t>
          </a:r>
          <a:endParaRPr lang="en-US" altLang="ko-KR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드</a:t>
          </a:r>
          <a:endParaRPr lang="ko-KR" altLang="en-US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</dsp:txBody>
      <dsp:txXfrm>
        <a:off x="1212583" y="1524225"/>
        <a:ext cx="842873" cy="729363"/>
      </dsp:txXfrm>
    </dsp:sp>
    <dsp:sp modelId="{6FB78E08-28F9-493C-A544-2EDE1B3AB53C}">
      <dsp:nvSpPr>
        <dsp:cNvPr id="0" name=""/>
        <dsp:cNvSpPr/>
      </dsp:nvSpPr>
      <dsp:spPr>
        <a:xfrm rot="12900000">
          <a:off x="419903" y="1166384"/>
          <a:ext cx="784328" cy="2939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115C6E-F0AC-4885-9FF0-7B9794DECF77}">
      <dsp:nvSpPr>
        <dsp:cNvPr id="0" name=""/>
        <dsp:cNvSpPr/>
      </dsp:nvSpPr>
      <dsp:spPr>
        <a:xfrm>
          <a:off x="874" y="696473"/>
          <a:ext cx="979901" cy="783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자기</a:t>
          </a:r>
          <a:endParaRPr lang="en-US" altLang="ko-KR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성향적</a:t>
          </a:r>
        </a:p>
      </dsp:txBody>
      <dsp:txXfrm>
        <a:off x="23834" y="719433"/>
        <a:ext cx="933981" cy="738001"/>
      </dsp:txXfrm>
    </dsp:sp>
    <dsp:sp modelId="{4818C63D-1F94-4190-A710-3F0A93F2BA00}">
      <dsp:nvSpPr>
        <dsp:cNvPr id="0" name=""/>
        <dsp:cNvSpPr/>
      </dsp:nvSpPr>
      <dsp:spPr>
        <a:xfrm rot="16200000">
          <a:off x="1212952" y="756103"/>
          <a:ext cx="842136" cy="2939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86AB09-A135-455F-95D8-AA703CB84A5E}">
      <dsp:nvSpPr>
        <dsp:cNvPr id="0" name=""/>
        <dsp:cNvSpPr/>
      </dsp:nvSpPr>
      <dsp:spPr>
        <a:xfrm>
          <a:off x="1144069" y="90059"/>
          <a:ext cx="979901" cy="783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저가</a:t>
          </a:r>
          <a:endParaRPr lang="en-US" altLang="ko-KR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</a:p>
      </dsp:txBody>
      <dsp:txXfrm>
        <a:off x="1167029" y="113019"/>
        <a:ext cx="933981" cy="738001"/>
      </dsp:txXfrm>
    </dsp:sp>
    <dsp:sp modelId="{3BFBBEC9-B7DA-4FA5-AE63-B3D9652859B8}">
      <dsp:nvSpPr>
        <dsp:cNvPr id="0" name=""/>
        <dsp:cNvSpPr/>
      </dsp:nvSpPr>
      <dsp:spPr>
        <a:xfrm rot="19500000">
          <a:off x="2063808" y="1166384"/>
          <a:ext cx="784328" cy="29397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D13FA4A-F7BF-4ADA-9836-D3C3457CA5ED}">
      <dsp:nvSpPr>
        <dsp:cNvPr id="0" name=""/>
        <dsp:cNvSpPr/>
      </dsp:nvSpPr>
      <dsp:spPr>
        <a:xfrm>
          <a:off x="2287264" y="696473"/>
          <a:ext cx="979901" cy="7839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편리</a:t>
          </a:r>
          <a:endParaRPr lang="en-US" altLang="ko-KR" sz="1800" kern="1200" dirty="0">
            <a:solidFill>
              <a:schemeClr val="tx1"/>
            </a:solidFill>
            <a:latin typeface="돋움" panose="020B0600000101010101" pitchFamily="50" charset="-127"/>
            <a:ea typeface="돋움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rPr>
            <a:t>지향적</a:t>
          </a:r>
        </a:p>
      </dsp:txBody>
      <dsp:txXfrm>
        <a:off x="2310224" y="719433"/>
        <a:ext cx="933981" cy="73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835F8-2476-485A-B628-FD3F3F48957D}" type="datetimeFigureOut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2E104-9532-4B6F-9788-16D1FC075BF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27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37E26-0D5E-46D6-B541-54842C0BDEF1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42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3C49-DA81-4092-A5AB-35B64D9AB9B4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018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4BE79-BC76-4578-8924-15C8B36433F6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977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5F86-0F64-4D2E-84E9-AE4FEC116E82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BA83B02-C61C-49E1-97E3-DC50D5F6E2A7}"/>
              </a:ext>
            </a:extLst>
          </p:cNvPr>
          <p:cNvSpPr/>
          <p:nvPr userDrawn="1"/>
        </p:nvSpPr>
        <p:spPr>
          <a:xfrm>
            <a:off x="0" y="832022"/>
            <a:ext cx="9906000" cy="2141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한쪽 모서리 7">
            <a:extLst>
              <a:ext uri="{FF2B5EF4-FFF2-40B4-BE49-F238E27FC236}">
                <a16:creationId xmlns:a16="http://schemas.microsoft.com/office/drawing/2014/main" id="{19E4B92A-1776-4970-BE57-2DBAE4C02D4A}"/>
              </a:ext>
            </a:extLst>
          </p:cNvPr>
          <p:cNvSpPr/>
          <p:nvPr userDrawn="1"/>
        </p:nvSpPr>
        <p:spPr>
          <a:xfrm>
            <a:off x="0" y="0"/>
            <a:ext cx="8270789" cy="1046205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4" y="41188"/>
            <a:ext cx="8257015" cy="97206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궁서" panose="02030600000101010101" pitchFamily="18" charset="-127"/>
                <a:ea typeface="궁서" panose="02030600000101010101" pitchFamily="18" charset="-127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pic>
        <p:nvPicPr>
          <p:cNvPr id="12" name="그림 11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FC3D2C1D-6C1B-4B69-B46F-C85FAC48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B7B7D"/>
              </a:clrFrom>
              <a:clrTo>
                <a:srgbClr val="7B7B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6336231"/>
            <a:ext cx="1173249" cy="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1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FAE6-0398-48EF-8B4B-E207FA373804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33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D1A25-E031-4D5C-96EE-8A061470C6FC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166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A5A47-D08A-4A5A-87D1-FBE0A95ADE1F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79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7DA1-3BEB-482F-93FD-960FE5E3A41B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6208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24F4-E4C3-42ED-A74A-6FB52D0CE6C7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99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99661-63A7-4A67-9119-5FDE8D20B804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69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6908-99B1-455C-B097-32D22483663D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4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FDF4B-F9C0-4059-85FB-0AF11EC9664C}" type="datetime1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E13EB-7228-4EFC-B880-20881B5761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73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순서도: 수동 입력 5">
            <a:extLst>
              <a:ext uri="{FF2B5EF4-FFF2-40B4-BE49-F238E27FC236}">
                <a16:creationId xmlns:a16="http://schemas.microsoft.com/office/drawing/2014/main" id="{E1193583-B59F-486D-A2B2-E97F1D6018F6}"/>
              </a:ext>
            </a:extLst>
          </p:cNvPr>
          <p:cNvSpPr/>
          <p:nvPr/>
        </p:nvSpPr>
        <p:spPr>
          <a:xfrm flipH="1">
            <a:off x="0" y="0"/>
            <a:ext cx="5288692" cy="6858000"/>
          </a:xfrm>
          <a:prstGeom prst="flowChartManualInput">
            <a:avLst/>
          </a:prstGeom>
          <a:blipFill dpi="0"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796A008-6911-4A78-BB16-91F0FBF20314}"/>
              </a:ext>
            </a:extLst>
          </p:cNvPr>
          <p:cNvSpPr/>
          <p:nvPr/>
        </p:nvSpPr>
        <p:spPr>
          <a:xfrm>
            <a:off x="1381187" y="4226011"/>
            <a:ext cx="7490963" cy="104861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lantUp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50" endPos="85000" dist="6000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1conomy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D389677-9458-4E87-9FA2-D77936B21B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30" y="148282"/>
            <a:ext cx="1542021" cy="7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EE33AF1-F81A-444E-9B4E-70AFD6BB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BDF2FC-A365-4A4C-94E4-D73DE5DA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D0DD95D-D5E4-4F4D-8BDB-FEC9DB10D222}"/>
              </a:ext>
            </a:extLst>
          </p:cNvPr>
          <p:cNvSpPr/>
          <p:nvPr/>
        </p:nvSpPr>
        <p:spPr>
          <a:xfrm>
            <a:off x="1194486" y="2158314"/>
            <a:ext cx="5801627" cy="214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하트 4">
            <a:extLst>
              <a:ext uri="{FF2B5EF4-FFF2-40B4-BE49-F238E27FC236}">
                <a16:creationId xmlns:a16="http://schemas.microsoft.com/office/drawing/2014/main" id="{9573B902-0950-4FF2-AA8B-3126DE93F540}"/>
              </a:ext>
            </a:extLst>
          </p:cNvPr>
          <p:cNvSpPr/>
          <p:nvPr/>
        </p:nvSpPr>
        <p:spPr>
          <a:xfrm>
            <a:off x="716692" y="1606379"/>
            <a:ext cx="955589" cy="766119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D9B66-74B4-451E-8ECC-A3F543249E98}"/>
              </a:ext>
            </a:extLst>
          </p:cNvPr>
          <p:cNvSpPr txBox="1"/>
          <p:nvPr/>
        </p:nvSpPr>
        <p:spPr>
          <a:xfrm>
            <a:off x="1779372" y="1696649"/>
            <a:ext cx="1284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코노미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411CF0D-A11B-4415-8B93-5DAC0BE9312F}"/>
              </a:ext>
            </a:extLst>
          </p:cNvPr>
          <p:cNvSpPr/>
          <p:nvPr/>
        </p:nvSpPr>
        <p:spPr>
          <a:xfrm>
            <a:off x="1194486" y="3262184"/>
            <a:ext cx="5801627" cy="214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하트 8">
            <a:extLst>
              <a:ext uri="{FF2B5EF4-FFF2-40B4-BE49-F238E27FC236}">
                <a16:creationId xmlns:a16="http://schemas.microsoft.com/office/drawing/2014/main" id="{D52384E6-AACC-4294-AC7C-C2F8D38AE100}"/>
              </a:ext>
            </a:extLst>
          </p:cNvPr>
          <p:cNvSpPr/>
          <p:nvPr/>
        </p:nvSpPr>
        <p:spPr>
          <a:xfrm>
            <a:off x="716692" y="2710249"/>
            <a:ext cx="955589" cy="766119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5DD626-12E7-4A72-8BAD-58885A707835}"/>
              </a:ext>
            </a:extLst>
          </p:cNvPr>
          <p:cNvSpPr txBox="1"/>
          <p:nvPr/>
        </p:nvSpPr>
        <p:spPr>
          <a:xfrm>
            <a:off x="1779372" y="2800519"/>
            <a:ext cx="3130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1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인 가구에 유용한 앱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8B75EA3-682E-4ED5-A495-4CE1DEBC9D15}"/>
              </a:ext>
            </a:extLst>
          </p:cNvPr>
          <p:cNvSpPr/>
          <p:nvPr/>
        </p:nvSpPr>
        <p:spPr>
          <a:xfrm>
            <a:off x="1194486" y="4319116"/>
            <a:ext cx="5801627" cy="214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하트 11">
            <a:extLst>
              <a:ext uri="{FF2B5EF4-FFF2-40B4-BE49-F238E27FC236}">
                <a16:creationId xmlns:a16="http://schemas.microsoft.com/office/drawing/2014/main" id="{7B7160D5-453C-4C73-9D5A-65EA1EFDB305}"/>
              </a:ext>
            </a:extLst>
          </p:cNvPr>
          <p:cNvSpPr/>
          <p:nvPr/>
        </p:nvSpPr>
        <p:spPr>
          <a:xfrm>
            <a:off x="716692" y="3767181"/>
            <a:ext cx="955589" cy="766119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A87D76-3781-4B10-A16F-AC538492D2DE}"/>
              </a:ext>
            </a:extLst>
          </p:cNvPr>
          <p:cNvSpPr txBox="1"/>
          <p:nvPr/>
        </p:nvSpPr>
        <p:spPr>
          <a:xfrm>
            <a:off x="1779372" y="3857451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인 가구 비중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1EC0BED1-E3A2-40C9-8EE7-C03C3048CEB9}"/>
              </a:ext>
            </a:extLst>
          </p:cNvPr>
          <p:cNvSpPr/>
          <p:nvPr/>
        </p:nvSpPr>
        <p:spPr>
          <a:xfrm>
            <a:off x="1194486" y="5361715"/>
            <a:ext cx="5801627" cy="214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하트 14">
            <a:extLst>
              <a:ext uri="{FF2B5EF4-FFF2-40B4-BE49-F238E27FC236}">
                <a16:creationId xmlns:a16="http://schemas.microsoft.com/office/drawing/2014/main" id="{0C9320D0-CE13-42DC-98B1-AF1CD66A662E}"/>
              </a:ext>
            </a:extLst>
          </p:cNvPr>
          <p:cNvSpPr/>
          <p:nvPr/>
        </p:nvSpPr>
        <p:spPr>
          <a:xfrm>
            <a:off x="716692" y="4809780"/>
            <a:ext cx="955589" cy="766119"/>
          </a:xfrm>
          <a:prstGeom prst="hear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2395A0-983A-4D8D-815B-3C89B00163C9}"/>
              </a:ext>
            </a:extLst>
          </p:cNvPr>
          <p:cNvSpPr txBox="1"/>
          <p:nvPr/>
        </p:nvSpPr>
        <p:spPr>
          <a:xfrm>
            <a:off x="1779372" y="4900050"/>
            <a:ext cx="2002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1</a:t>
            </a:r>
            <a:r>
              <a:rPr lang="ko-KR" altLang="en-US" sz="2400" dirty="0" err="1">
                <a:latin typeface="굴림" panose="020B0600000101010101" pitchFamily="50" charset="-127"/>
                <a:ea typeface="굴림" panose="020B0600000101010101" pitchFamily="50" charset="-127"/>
              </a:rPr>
              <a:t>코노미</a:t>
            </a:r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 특징</a:t>
            </a:r>
          </a:p>
        </p:txBody>
      </p:sp>
      <p:pic>
        <p:nvPicPr>
          <p:cNvPr id="18" name="그림 17" descr="텍스트, 여왕이(가) 표시된 사진&#10;&#10;자동 생성된 설명">
            <a:extLst>
              <a:ext uri="{FF2B5EF4-FFF2-40B4-BE49-F238E27FC236}">
                <a16:creationId xmlns:a16="http://schemas.microsoft.com/office/drawing/2014/main" id="{1C7E4DFC-B5F9-425B-8524-1D9C407E2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33805" r="53954" b="35647"/>
          <a:stretch/>
        </p:blipFill>
        <p:spPr>
          <a:xfrm>
            <a:off x="7473907" y="1919243"/>
            <a:ext cx="1804087" cy="16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9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B35805-A42A-4186-B7C5-7B2D74BB6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1</a:t>
            </a:r>
            <a:r>
              <a:rPr lang="ko-KR" altLang="en-US" dirty="0" err="1"/>
              <a:t>코노미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B579D58-F624-46DC-BDB6-3E3554F03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48" y="1133646"/>
            <a:ext cx="6403503" cy="263928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Korea’s Growing ‘Hon (Solo)’ Economy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Recent socio-economic changes in Korea have given rise to the ‘Hon (Solo)’ Economy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As a consequence, phrases such as ‘Hon-</a:t>
            </a:r>
            <a:r>
              <a:rPr lang="en-US" altLang="ko-KR" sz="2000" dirty="0" err="1">
                <a:latin typeface="돋움" panose="020B0600000101010101" pitchFamily="50" charset="-127"/>
                <a:ea typeface="돋움" panose="020B0600000101010101" pitchFamily="50" charset="-127"/>
              </a:rPr>
              <a:t>sul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’, ‘Hon-</a:t>
            </a:r>
            <a:r>
              <a:rPr lang="en-US" altLang="ko-KR" sz="2000" dirty="0" err="1">
                <a:latin typeface="돋움" panose="020B0600000101010101" pitchFamily="50" charset="-127"/>
                <a:ea typeface="돋움" panose="020B0600000101010101" pitchFamily="50" charset="-127"/>
              </a:rPr>
              <a:t>bab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’ have entered the lexicon</a:t>
            </a:r>
            <a:endParaRPr lang="ko-KR" altLang="en-US" sz="2000" dirty="0"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D69B17C-E8E4-4BD0-8E14-40ABC350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FDA97736-FFD0-4BB0-A063-63B3C2724BB9}"/>
              </a:ext>
            </a:extLst>
          </p:cNvPr>
          <p:cNvSpPr txBox="1">
            <a:spLocks/>
          </p:cNvSpPr>
          <p:nvPr/>
        </p:nvSpPr>
        <p:spPr>
          <a:xfrm>
            <a:off x="335048" y="3772930"/>
            <a:ext cx="8627720" cy="2639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ko-KR" sz="2400" b="1" dirty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2400" b="1" dirty="0" err="1">
                <a:latin typeface="돋움" panose="020B0600000101010101" pitchFamily="50" charset="-127"/>
                <a:ea typeface="돋움" panose="020B0600000101010101" pitchFamily="50" charset="-127"/>
              </a:rPr>
              <a:t>코노미</a:t>
            </a:r>
            <a:endParaRPr lang="en-US" altLang="ko-KR" sz="2400" b="1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숫자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1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과 경제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(economy)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의 합성어로 혼자만의 생활을 즐기며 소비 활동을 하는 것으로 혼밥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혼자 밥 먹기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),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혼술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(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혼자 술 마시기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)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등 혼자서 즐기는 문화가 확산되면서 등장한 용어로 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“</a:t>
            </a:r>
            <a:r>
              <a:rPr lang="ko-KR" altLang="en-US" sz="2000" dirty="0" err="1">
                <a:latin typeface="돋움" panose="020B0600000101010101" pitchFamily="50" charset="-127"/>
                <a:ea typeface="돋움" panose="020B0600000101010101" pitchFamily="50" charset="-127"/>
              </a:rPr>
              <a:t>미코노미</a:t>
            </a:r>
            <a:r>
              <a:rPr lang="en-US" altLang="ko-KR" sz="2000" dirty="0">
                <a:latin typeface="돋움" panose="020B0600000101010101" pitchFamily="50" charset="-127"/>
                <a:ea typeface="돋움" panose="020B0600000101010101" pitchFamily="50" charset="-127"/>
              </a:rPr>
              <a:t>”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라고도 함</a:t>
            </a:r>
          </a:p>
        </p:txBody>
      </p:sp>
      <p:pic>
        <p:nvPicPr>
          <p:cNvPr id="7" name="동영상">
            <a:hlinkClick r:id="" action="ppaction://media"/>
            <a:extLst>
              <a:ext uri="{FF2B5EF4-FFF2-40B4-BE49-F238E27FC236}">
                <a16:creationId xmlns:a16="http://schemas.microsoft.com/office/drawing/2014/main" id="{116D9F50-9175-483A-8516-6D6AB3EC8B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56389" y="1585783"/>
            <a:ext cx="205122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6B822B-9A77-45A3-8772-48A667EE3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1</a:t>
            </a:r>
            <a:r>
              <a:rPr lang="ko-KR" altLang="en-US" dirty="0"/>
              <a:t>인 가구에 유용한 앱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13F589-2E21-4670-B77E-9076C9BE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5" name="표 5">
            <a:extLst>
              <a:ext uri="{FF2B5EF4-FFF2-40B4-BE49-F238E27FC236}">
                <a16:creationId xmlns:a16="http://schemas.microsoft.com/office/drawing/2014/main" id="{3331A0DB-71DA-4405-A88A-D96A007B7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24838"/>
              </p:ext>
            </p:extLst>
          </p:nvPr>
        </p:nvGraphicFramePr>
        <p:xfrm>
          <a:off x="1795849" y="2496064"/>
          <a:ext cx="7429114" cy="361640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323334">
                  <a:extLst>
                    <a:ext uri="{9D8B030D-6E8A-4147-A177-3AD203B41FA5}">
                      <a16:colId xmlns:a16="http://schemas.microsoft.com/office/drawing/2014/main" val="484380537"/>
                    </a:ext>
                  </a:extLst>
                </a:gridCol>
                <a:gridCol w="5105780">
                  <a:extLst>
                    <a:ext uri="{9D8B030D-6E8A-4147-A177-3AD203B41FA5}">
                      <a16:colId xmlns:a16="http://schemas.microsoft.com/office/drawing/2014/main" val="1588731748"/>
                    </a:ext>
                  </a:extLst>
                </a:gridCol>
              </a:tblGrid>
              <a:tr h="587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이밥차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저렴하고 간단하게 차려 먹을 수 있는 요리 정보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2890059"/>
                  </a:ext>
                </a:extLst>
              </a:tr>
              <a:tr h="587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편의점 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1+1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편의점 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1+1 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또는 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2+1 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행사 상품 목록 확인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7392153"/>
                  </a:ext>
                </a:extLst>
              </a:tr>
              <a:tr h="68121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나만의 냉장고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편의점 증정 상품 </a:t>
                      </a:r>
                      <a:r>
                        <a:rPr lang="ko-KR" altLang="en-US" b="0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보관해뒀다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필요 할 때 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8530937"/>
                  </a:ext>
                </a:extLst>
              </a:tr>
              <a:tr h="587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소모임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주제별 다양한 동호회 참여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7466079"/>
                  </a:ext>
                </a:extLst>
              </a:tr>
              <a:tr h="587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프렌트립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캠핑</a:t>
                      </a:r>
                      <a:r>
                        <a:rPr lang="en-US" altLang="ko-KR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b="0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클라이밍</a:t>
                      </a:r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등 레포츠 위주 동호회 참여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7119569"/>
                  </a:ext>
                </a:extLst>
              </a:tr>
              <a:tr h="5870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 err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집밥</a:t>
                      </a:r>
                      <a:endParaRPr lang="ko-KR" altLang="en-US" b="0" dirty="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0" dirty="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식사 같이 하며 친목 도모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3878389"/>
                  </a:ext>
                </a:extLst>
              </a:tr>
            </a:tbl>
          </a:graphicData>
        </a:graphic>
      </p:graphicFrame>
      <p:sp>
        <p:nvSpPr>
          <p:cNvPr id="6" name="사각형: 잘린 한쪽 모서리 5">
            <a:extLst>
              <a:ext uri="{FF2B5EF4-FFF2-40B4-BE49-F238E27FC236}">
                <a16:creationId xmlns:a16="http://schemas.microsoft.com/office/drawing/2014/main" id="{F5083C02-6B49-4606-A33C-8F03C81B3FE3}"/>
              </a:ext>
            </a:extLst>
          </p:cNvPr>
          <p:cNvSpPr/>
          <p:nvPr/>
        </p:nvSpPr>
        <p:spPr>
          <a:xfrm flipH="1">
            <a:off x="815545" y="2512541"/>
            <a:ext cx="963827" cy="1812320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식사</a:t>
            </a:r>
          </a:p>
        </p:txBody>
      </p:sp>
      <p:sp>
        <p:nvSpPr>
          <p:cNvPr id="7" name="사각형: 잘린 한쪽 모서리 6">
            <a:extLst>
              <a:ext uri="{FF2B5EF4-FFF2-40B4-BE49-F238E27FC236}">
                <a16:creationId xmlns:a16="http://schemas.microsoft.com/office/drawing/2014/main" id="{638869A6-A2D0-4BE6-B192-8CF6483C177A}"/>
              </a:ext>
            </a:extLst>
          </p:cNvPr>
          <p:cNvSpPr/>
          <p:nvPr/>
        </p:nvSpPr>
        <p:spPr>
          <a:xfrm flipH="1">
            <a:off x="815545" y="4324861"/>
            <a:ext cx="963827" cy="1787610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사교</a:t>
            </a:r>
          </a:p>
        </p:txBody>
      </p:sp>
      <p:sp>
        <p:nvSpPr>
          <p:cNvPr id="8" name="팔각형 7">
            <a:extLst>
              <a:ext uri="{FF2B5EF4-FFF2-40B4-BE49-F238E27FC236}">
                <a16:creationId xmlns:a16="http://schemas.microsoft.com/office/drawing/2014/main" id="{35DF93BE-BD77-4659-A857-F01CC6F4DC91}"/>
              </a:ext>
            </a:extLst>
          </p:cNvPr>
          <p:cNvSpPr/>
          <p:nvPr/>
        </p:nvSpPr>
        <p:spPr>
          <a:xfrm>
            <a:off x="1779372" y="1664042"/>
            <a:ext cx="2347785" cy="832021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팔각형 8">
            <a:extLst>
              <a:ext uri="{FF2B5EF4-FFF2-40B4-BE49-F238E27FC236}">
                <a16:creationId xmlns:a16="http://schemas.microsoft.com/office/drawing/2014/main" id="{2CA330D8-C458-42FB-B37E-DA4E0C52ECE7}"/>
              </a:ext>
            </a:extLst>
          </p:cNvPr>
          <p:cNvSpPr/>
          <p:nvPr/>
        </p:nvSpPr>
        <p:spPr>
          <a:xfrm>
            <a:off x="4127157" y="1664042"/>
            <a:ext cx="5114283" cy="832021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평행 사변형 9">
            <a:extLst>
              <a:ext uri="{FF2B5EF4-FFF2-40B4-BE49-F238E27FC236}">
                <a16:creationId xmlns:a16="http://schemas.microsoft.com/office/drawing/2014/main" id="{617BB0BC-94B2-4F3F-8E59-1E0B0B270233}"/>
              </a:ext>
            </a:extLst>
          </p:cNvPr>
          <p:cNvSpPr/>
          <p:nvPr/>
        </p:nvSpPr>
        <p:spPr>
          <a:xfrm rot="10800000" flipV="1">
            <a:off x="2034747" y="1664040"/>
            <a:ext cx="1828800" cy="832021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앱</a:t>
            </a:r>
          </a:p>
        </p:txBody>
      </p:sp>
      <p:sp>
        <p:nvSpPr>
          <p:cNvPr id="11" name="평행 사변형 10">
            <a:extLst>
              <a:ext uri="{FF2B5EF4-FFF2-40B4-BE49-F238E27FC236}">
                <a16:creationId xmlns:a16="http://schemas.microsoft.com/office/drawing/2014/main" id="{1E72355F-206C-4D22-B02B-8D8D4ADD06F2}"/>
              </a:ext>
            </a:extLst>
          </p:cNvPr>
          <p:cNvSpPr/>
          <p:nvPr/>
        </p:nvSpPr>
        <p:spPr>
          <a:xfrm rot="10800000" flipV="1">
            <a:off x="4366054" y="1680519"/>
            <a:ext cx="4621427" cy="815542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기능</a:t>
            </a:r>
          </a:p>
        </p:txBody>
      </p:sp>
    </p:spTree>
    <p:extLst>
      <p:ext uri="{BB962C8B-B14F-4D97-AF65-F5344CB8AC3E}">
        <p14:creationId xmlns:p14="http://schemas.microsoft.com/office/powerpoint/2010/main" val="70823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C5ABE8-4257-4746-AD20-9614A2712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1</a:t>
            </a:r>
            <a:r>
              <a:rPr lang="ko-KR" altLang="en-US" dirty="0"/>
              <a:t>인 가구 비중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50DCBF71-A61F-4F15-A810-C329884EF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73966"/>
              </p:ext>
            </p:extLst>
          </p:nvPr>
        </p:nvGraphicFramePr>
        <p:xfrm>
          <a:off x="631611" y="1342768"/>
          <a:ext cx="8543925" cy="469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01005E-7A20-4C09-BAB9-0B6FB26C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9" name="육각형 8">
            <a:extLst>
              <a:ext uri="{FF2B5EF4-FFF2-40B4-BE49-F238E27FC236}">
                <a16:creationId xmlns:a16="http://schemas.microsoft.com/office/drawing/2014/main" id="{7331D06E-399A-43C4-A29F-9F9F789B4937}"/>
              </a:ext>
            </a:extLst>
          </p:cNvPr>
          <p:cNvSpPr/>
          <p:nvPr/>
        </p:nvSpPr>
        <p:spPr>
          <a:xfrm>
            <a:off x="3525795" y="2405449"/>
            <a:ext cx="3220994" cy="947351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매년</a:t>
            </a:r>
            <a:endParaRPr lang="en-US" altLang="ko-KR" dirty="0"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latin typeface="돋움" panose="020B0600000101010101" pitchFamily="50" charset="-127"/>
                <a:ea typeface="돋움" panose="020B0600000101010101" pitchFamily="50" charset="-127"/>
              </a:rPr>
              <a:t>계속 증가</a:t>
            </a:r>
          </a:p>
        </p:txBody>
      </p:sp>
    </p:spTree>
    <p:extLst>
      <p:ext uri="{BB962C8B-B14F-4D97-AF65-F5344CB8AC3E}">
        <p14:creationId xmlns:p14="http://schemas.microsoft.com/office/powerpoint/2010/main" val="92089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 도형 21">
            <a:extLst>
              <a:ext uri="{FF2B5EF4-FFF2-40B4-BE49-F238E27FC236}">
                <a16:creationId xmlns:a16="http://schemas.microsoft.com/office/drawing/2014/main" id="{2B52C59E-9151-4707-B4A1-13BF2095BA47}"/>
              </a:ext>
            </a:extLst>
          </p:cNvPr>
          <p:cNvSpPr/>
          <p:nvPr/>
        </p:nvSpPr>
        <p:spPr>
          <a:xfrm rot="16200000" flipV="1">
            <a:off x="-111484" y="1341425"/>
            <a:ext cx="5034950" cy="4701601"/>
          </a:xfrm>
          <a:prstGeom prst="corner">
            <a:avLst>
              <a:gd name="adj1" fmla="val 50000"/>
              <a:gd name="adj2" fmla="val 95107"/>
            </a:avLst>
          </a:prstGeom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A2AD4C2-249B-418B-BAFA-ED271A2C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1</a:t>
            </a:r>
            <a:r>
              <a:rPr lang="ko-KR" altLang="en-US" dirty="0" err="1"/>
              <a:t>코노미</a:t>
            </a:r>
            <a:r>
              <a:rPr lang="ko-KR" altLang="en-US" dirty="0"/>
              <a:t> 특징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9E0D9F5-D607-460A-88DA-B6E42B2B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E13EB-7228-4EFC-B880-20881B576128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992AB30A-40BC-4851-97A5-7A367D921D08}"/>
              </a:ext>
            </a:extLst>
          </p:cNvPr>
          <p:cNvGrpSpPr/>
          <p:nvPr/>
        </p:nvGrpSpPr>
        <p:grpSpPr>
          <a:xfrm>
            <a:off x="311123" y="1795848"/>
            <a:ext cx="4396799" cy="4211597"/>
            <a:chOff x="263839" y="1496999"/>
            <a:chExt cx="4799228" cy="4485733"/>
          </a:xfrm>
        </p:grpSpPr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65BBE244-C18D-48F8-BCC1-D9B0367B8FF6}"/>
                </a:ext>
              </a:extLst>
            </p:cNvPr>
            <p:cNvSpPr/>
            <p:nvPr/>
          </p:nvSpPr>
          <p:spPr>
            <a:xfrm>
              <a:off x="263839" y="1900654"/>
              <a:ext cx="3178911" cy="126467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7" name="순서도: 화면 표시 6">
              <a:extLst>
                <a:ext uri="{FF2B5EF4-FFF2-40B4-BE49-F238E27FC236}">
                  <a16:creationId xmlns:a16="http://schemas.microsoft.com/office/drawing/2014/main" id="{9A909408-1240-4564-9C44-CA4AF3BC4E34}"/>
                </a:ext>
              </a:extLst>
            </p:cNvPr>
            <p:cNvSpPr/>
            <p:nvPr/>
          </p:nvSpPr>
          <p:spPr>
            <a:xfrm flipH="1">
              <a:off x="428593" y="1496999"/>
              <a:ext cx="2154505" cy="510439"/>
            </a:xfrm>
            <a:prstGeom prst="flowChartDispla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소비 신조어</a:t>
              </a:r>
            </a:p>
          </p:txBody>
        </p:sp>
        <p:graphicFrame>
          <p:nvGraphicFramePr>
            <p:cNvPr id="9" name="다이어그램 8">
              <a:extLst>
                <a:ext uri="{FF2B5EF4-FFF2-40B4-BE49-F238E27FC236}">
                  <a16:creationId xmlns:a16="http://schemas.microsoft.com/office/drawing/2014/main" id="{FBF31B04-4CAC-41F8-B537-7B0225F485A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59742039"/>
                </p:ext>
              </p:extLst>
            </p:nvPr>
          </p:nvGraphicFramePr>
          <p:xfrm>
            <a:off x="530767" y="2048935"/>
            <a:ext cx="2652030" cy="10832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0" name="별: 꼭짓점 4개 9">
              <a:extLst>
                <a:ext uri="{FF2B5EF4-FFF2-40B4-BE49-F238E27FC236}">
                  <a16:creationId xmlns:a16="http://schemas.microsoft.com/office/drawing/2014/main" id="{65E11ED0-6E26-49BF-B10B-ED40AB3586E8}"/>
                </a:ext>
              </a:extLst>
            </p:cNvPr>
            <p:cNvSpPr/>
            <p:nvPr/>
          </p:nvSpPr>
          <p:spPr>
            <a:xfrm>
              <a:off x="3587006" y="1739786"/>
              <a:ext cx="1476061" cy="1392434"/>
            </a:xfrm>
            <a:prstGeom prst="star4">
              <a:avLst>
                <a:gd name="adj" fmla="val 2132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마음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중심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17" name="육각형 16">
              <a:extLst>
                <a:ext uri="{FF2B5EF4-FFF2-40B4-BE49-F238E27FC236}">
                  <a16:creationId xmlns:a16="http://schemas.microsoft.com/office/drawing/2014/main" id="{C4DFE383-9D31-429B-AB13-C1ADD3C8FC07}"/>
                </a:ext>
              </a:extLst>
            </p:cNvPr>
            <p:cNvSpPr/>
            <p:nvPr/>
          </p:nvSpPr>
          <p:spPr>
            <a:xfrm>
              <a:off x="626075" y="3429000"/>
              <a:ext cx="527221" cy="2452816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자기애강함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cxnSp>
          <p:nvCxnSpPr>
            <p:cNvPr id="19" name="연결선: 꺾임 18">
              <a:extLst>
                <a:ext uri="{FF2B5EF4-FFF2-40B4-BE49-F238E27FC236}">
                  <a16:creationId xmlns:a16="http://schemas.microsoft.com/office/drawing/2014/main" id="{6A861340-6667-429E-9085-9A4890467A7C}"/>
                </a:ext>
              </a:extLst>
            </p:cNvPr>
            <p:cNvCxnSpPr>
              <a:cxnSpLocks/>
              <a:stCxn id="10" idx="2"/>
              <a:endCxn id="17" idx="4"/>
            </p:cNvCxnSpPr>
            <p:nvPr/>
          </p:nvCxnSpPr>
          <p:spPr>
            <a:xfrm rot="5400000">
              <a:off x="2393069" y="1497032"/>
              <a:ext cx="296781" cy="3567157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0" name="다이어그램 19">
              <a:extLst>
                <a:ext uri="{FF2B5EF4-FFF2-40B4-BE49-F238E27FC236}">
                  <a16:creationId xmlns:a16="http://schemas.microsoft.com/office/drawing/2014/main" id="{316F0DDB-5277-4B90-98EA-31CB2F40B09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28368806"/>
                </p:ext>
              </p:extLst>
            </p:nvPr>
          </p:nvGraphicFramePr>
          <p:xfrm>
            <a:off x="1160868" y="3313605"/>
            <a:ext cx="3567157" cy="266912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5CF6444D-9630-4F94-82E6-4ED4EF1FC54E}"/>
              </a:ext>
            </a:extLst>
          </p:cNvPr>
          <p:cNvGrpSpPr/>
          <p:nvPr/>
        </p:nvGrpSpPr>
        <p:grpSpPr>
          <a:xfrm>
            <a:off x="4819138" y="1159902"/>
            <a:ext cx="4992131" cy="5049798"/>
            <a:chOff x="4819138" y="1159902"/>
            <a:chExt cx="4992131" cy="5049798"/>
          </a:xfrm>
        </p:grpSpPr>
        <p:sp>
          <p:nvSpPr>
            <p:cNvPr id="24" name="L 도형 23">
              <a:extLst>
                <a:ext uri="{FF2B5EF4-FFF2-40B4-BE49-F238E27FC236}">
                  <a16:creationId xmlns:a16="http://schemas.microsoft.com/office/drawing/2014/main" id="{471122FB-5D1D-4AC5-8FA9-67A5C5E1D95F}"/>
                </a:ext>
              </a:extLst>
            </p:cNvPr>
            <p:cNvSpPr/>
            <p:nvPr/>
          </p:nvSpPr>
          <p:spPr>
            <a:xfrm rot="5400000" flipH="1" flipV="1">
              <a:off x="4790306" y="1188736"/>
              <a:ext cx="5049796" cy="4992131"/>
            </a:xfrm>
            <a:prstGeom prst="corner">
              <a:avLst>
                <a:gd name="adj1" fmla="val 50000"/>
                <a:gd name="adj2" fmla="val 89148"/>
              </a:avLst>
            </a:prstGeom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5" name="십자형 24">
              <a:extLst>
                <a:ext uri="{FF2B5EF4-FFF2-40B4-BE49-F238E27FC236}">
                  <a16:creationId xmlns:a16="http://schemas.microsoft.com/office/drawing/2014/main" id="{923E29BA-BE53-484F-A115-1CB7E6B74698}"/>
                </a:ext>
              </a:extLst>
            </p:cNvPr>
            <p:cNvSpPr/>
            <p:nvPr/>
          </p:nvSpPr>
          <p:spPr>
            <a:xfrm>
              <a:off x="7389341" y="1159902"/>
              <a:ext cx="2421927" cy="635946"/>
            </a:xfrm>
            <a:prstGeom prst="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소비 패턴</a:t>
              </a:r>
            </a:p>
          </p:txBody>
        </p:sp>
        <p:sp>
          <p:nvSpPr>
            <p:cNvPr id="26" name="눈물 방울 25">
              <a:extLst>
                <a:ext uri="{FF2B5EF4-FFF2-40B4-BE49-F238E27FC236}">
                  <a16:creationId xmlns:a16="http://schemas.microsoft.com/office/drawing/2014/main" id="{47167A14-EC0C-4A1A-BC28-F108A3FB117E}"/>
                </a:ext>
              </a:extLst>
            </p:cNvPr>
            <p:cNvSpPr/>
            <p:nvPr/>
          </p:nvSpPr>
          <p:spPr>
            <a:xfrm flipV="1">
              <a:off x="5263979" y="1856861"/>
              <a:ext cx="1869989" cy="63594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7" name="사각형: 위쪽 모서리의 한쪽은 둥글고 다른 한쪽은 잘림 26">
              <a:extLst>
                <a:ext uri="{FF2B5EF4-FFF2-40B4-BE49-F238E27FC236}">
                  <a16:creationId xmlns:a16="http://schemas.microsoft.com/office/drawing/2014/main" id="{F32B0926-4E43-45E1-A4E8-712482EC1BB1}"/>
                </a:ext>
              </a:extLst>
            </p:cNvPr>
            <p:cNvSpPr/>
            <p:nvPr/>
          </p:nvSpPr>
          <p:spPr>
            <a:xfrm>
              <a:off x="5319966" y="2677467"/>
              <a:ext cx="2069375" cy="610473"/>
            </a:xfrm>
            <a:prstGeom prst="snipRoundRect">
              <a:avLst>
                <a:gd name="adj1" fmla="val 16667"/>
                <a:gd name="adj2" fmla="val 421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즉석밥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28" name="사각형: 위쪽 모서리의 한쪽은 둥글고 다른 한쪽은 잘림 27">
              <a:extLst>
                <a:ext uri="{FF2B5EF4-FFF2-40B4-BE49-F238E27FC236}">
                  <a16:creationId xmlns:a16="http://schemas.microsoft.com/office/drawing/2014/main" id="{7943CEBD-7E21-4436-8325-0B7DCC7B28FC}"/>
                </a:ext>
              </a:extLst>
            </p:cNvPr>
            <p:cNvSpPr/>
            <p:nvPr/>
          </p:nvSpPr>
          <p:spPr>
            <a:xfrm flipH="1">
              <a:off x="7389341" y="2676214"/>
              <a:ext cx="2069375" cy="610473"/>
            </a:xfrm>
            <a:prstGeom prst="snipRoundRect">
              <a:avLst>
                <a:gd name="adj1" fmla="val 16667"/>
                <a:gd name="adj2" fmla="val 407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컵밥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1" name="사각형: 둥근 대각선 방향 모서리 30">
              <a:extLst>
                <a:ext uri="{FF2B5EF4-FFF2-40B4-BE49-F238E27FC236}">
                  <a16:creationId xmlns:a16="http://schemas.microsoft.com/office/drawing/2014/main" id="{1D529FED-A594-4900-9B29-EA71EED74959}"/>
                </a:ext>
              </a:extLst>
            </p:cNvPr>
            <p:cNvSpPr/>
            <p:nvPr/>
          </p:nvSpPr>
          <p:spPr>
            <a:xfrm>
              <a:off x="5122988" y="4510199"/>
              <a:ext cx="2175736" cy="151782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0" name="화살표: 오각형 29">
              <a:extLst>
                <a:ext uri="{FF2B5EF4-FFF2-40B4-BE49-F238E27FC236}">
                  <a16:creationId xmlns:a16="http://schemas.microsoft.com/office/drawing/2014/main" id="{6FA80735-9A08-42ED-9F64-9C1CD83274E9}"/>
                </a:ext>
              </a:extLst>
            </p:cNvPr>
            <p:cNvSpPr/>
            <p:nvPr/>
          </p:nvSpPr>
          <p:spPr>
            <a:xfrm flipH="1">
              <a:off x="7413959" y="3286687"/>
              <a:ext cx="2044756" cy="719449"/>
            </a:xfrm>
            <a:prstGeom prst="homePlate">
              <a:avLst>
                <a:gd name="adj" fmla="val 293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컵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과일</a:t>
              </a:r>
            </a:p>
          </p:txBody>
        </p:sp>
        <p:sp>
          <p:nvSpPr>
            <p:cNvPr id="29" name="화살표: 오각형 28">
              <a:extLst>
                <a:ext uri="{FF2B5EF4-FFF2-40B4-BE49-F238E27FC236}">
                  <a16:creationId xmlns:a16="http://schemas.microsoft.com/office/drawing/2014/main" id="{4645BB5E-6026-4E55-ABA3-EF250B9805C1}"/>
                </a:ext>
              </a:extLst>
            </p:cNvPr>
            <p:cNvSpPr/>
            <p:nvPr/>
          </p:nvSpPr>
          <p:spPr>
            <a:xfrm>
              <a:off x="5319966" y="3286687"/>
              <a:ext cx="2093995" cy="719449"/>
            </a:xfrm>
            <a:prstGeom prst="homePlate">
              <a:avLst>
                <a:gd name="adj" fmla="val 2938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냉장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컵면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2" name="사각형: 둥근 대각선 방향 모서리 31">
              <a:extLst>
                <a:ext uri="{FF2B5EF4-FFF2-40B4-BE49-F238E27FC236}">
                  <a16:creationId xmlns:a16="http://schemas.microsoft.com/office/drawing/2014/main" id="{7887BEBA-D6FE-4A9A-B69A-9A4F1406E840}"/>
                </a:ext>
              </a:extLst>
            </p:cNvPr>
            <p:cNvSpPr/>
            <p:nvPr/>
          </p:nvSpPr>
          <p:spPr>
            <a:xfrm flipH="1">
              <a:off x="7415084" y="4489622"/>
              <a:ext cx="2175735" cy="1517823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3" name="사각형: 잘린 위쪽 모서리 32">
              <a:extLst>
                <a:ext uri="{FF2B5EF4-FFF2-40B4-BE49-F238E27FC236}">
                  <a16:creationId xmlns:a16="http://schemas.microsoft.com/office/drawing/2014/main" id="{4EBD3886-BD40-4F26-87D4-B59225846D6B}"/>
                </a:ext>
              </a:extLst>
            </p:cNvPr>
            <p:cNvSpPr/>
            <p:nvPr/>
          </p:nvSpPr>
          <p:spPr>
            <a:xfrm rot="2113232">
              <a:off x="9027768" y="4330634"/>
              <a:ext cx="734125" cy="404252"/>
            </a:xfrm>
            <a:prstGeom prst="snip2Same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혼여</a:t>
              </a:r>
              <a:endPara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</p:txBody>
        </p:sp>
        <p:sp>
          <p:nvSpPr>
            <p:cNvPr id="34" name="칠각형 33">
              <a:extLst>
                <a:ext uri="{FF2B5EF4-FFF2-40B4-BE49-F238E27FC236}">
                  <a16:creationId xmlns:a16="http://schemas.microsoft.com/office/drawing/2014/main" id="{74225B8F-58BB-4A31-9224-E22E42944697}"/>
                </a:ext>
              </a:extLst>
            </p:cNvPr>
            <p:cNvSpPr/>
            <p:nvPr/>
          </p:nvSpPr>
          <p:spPr>
            <a:xfrm>
              <a:off x="5101838" y="4830551"/>
              <a:ext cx="2204008" cy="1012552"/>
            </a:xfrm>
            <a:prstGeom prst="hep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1</a:t>
              </a: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인 방송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1</a:t>
              </a: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일</a:t>
              </a:r>
              <a: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 </a:t>
              </a: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크리에이터</a:t>
              </a:r>
            </a:p>
          </p:txBody>
        </p:sp>
        <p:sp>
          <p:nvSpPr>
            <p:cNvPr id="35" name="설명선: 오른쪽 화살표 34">
              <a:extLst>
                <a:ext uri="{FF2B5EF4-FFF2-40B4-BE49-F238E27FC236}">
                  <a16:creationId xmlns:a16="http://schemas.microsoft.com/office/drawing/2014/main" id="{90B00083-16CE-4AD5-A113-7CF823577CBA}"/>
                </a:ext>
              </a:extLst>
            </p:cNvPr>
            <p:cNvSpPr/>
            <p:nvPr/>
          </p:nvSpPr>
          <p:spPr>
            <a:xfrm>
              <a:off x="5321085" y="4245962"/>
              <a:ext cx="1285102" cy="515275"/>
            </a:xfrm>
            <a:prstGeom prst="rightArrowCallout">
              <a:avLst>
                <a:gd name="adj1" fmla="val 47296"/>
                <a:gd name="adj2" fmla="val 23648"/>
                <a:gd name="adj3" fmla="val 44590"/>
                <a:gd name="adj4" fmla="val 649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혼밥</a:t>
              </a:r>
            </a:p>
          </p:txBody>
        </p:sp>
        <p:sp>
          <p:nvSpPr>
            <p:cNvPr id="36" name="화살표: 왼쪽/오른쪽/위쪽 35">
              <a:extLst>
                <a:ext uri="{FF2B5EF4-FFF2-40B4-BE49-F238E27FC236}">
                  <a16:creationId xmlns:a16="http://schemas.microsoft.com/office/drawing/2014/main" id="{30425B77-D453-4060-AC42-5F143757527B}"/>
                </a:ext>
              </a:extLst>
            </p:cNvPr>
            <p:cNvSpPr/>
            <p:nvPr/>
          </p:nvSpPr>
          <p:spPr>
            <a:xfrm>
              <a:off x="7484029" y="4688979"/>
              <a:ext cx="1915343" cy="1214235"/>
            </a:xfrm>
            <a:prstGeom prst="leftRightUpArrow">
              <a:avLst>
                <a:gd name="adj1" fmla="val 43688"/>
                <a:gd name="adj2" fmla="val 21844"/>
                <a:gd name="adj3" fmla="val 2698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자유여행</a:t>
              </a:r>
              <a:endParaRPr lang="en-US" altLang="ko-KR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항공</a:t>
              </a:r>
              <a:r>
                <a:rPr lang="en-US" altLang="ko-KR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/</a:t>
              </a:r>
              <a:r>
                <a:rPr lang="ko-KR" altLang="en-US" dirty="0">
                  <a:solidFill>
                    <a:schemeClr val="tx1"/>
                  </a:solidFill>
                  <a:latin typeface="돋움" panose="020B0600000101010101" pitchFamily="50" charset="-127"/>
                  <a:ea typeface="돋움" panose="020B0600000101010101" pitchFamily="50" charset="-127"/>
                </a:rPr>
                <a:t>숙박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4A757B-AFC9-48D2-AFAB-FA03565E4014}"/>
                </a:ext>
              </a:extLst>
            </p:cNvPr>
            <p:cNvSpPr txBox="1"/>
            <p:nvPr/>
          </p:nvSpPr>
          <p:spPr>
            <a:xfrm>
              <a:off x="5875807" y="2020958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>
                  <a:latin typeface="돋움" panose="020B0600000101010101" pitchFamily="50" charset="-127"/>
                  <a:ea typeface="돋움" panose="020B0600000101010101" pitchFamily="50" charset="-127"/>
                </a:rPr>
                <a:t>혼방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0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233</Words>
  <Application>Microsoft Office PowerPoint</Application>
  <PresentationFormat>A4 용지(210x297mm)</PresentationFormat>
  <Paragraphs>77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가. 1코노미</vt:lpstr>
      <vt:lpstr>나. 1인 가구에 유용한 앱</vt:lpstr>
      <vt:lpstr>다. 1인 가구 비중</vt:lpstr>
      <vt:lpstr>라. 1코노미 특징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혜정</dc:creator>
  <cp:lastModifiedBy>최 혜정</cp:lastModifiedBy>
  <cp:revision>18</cp:revision>
  <dcterms:created xsi:type="dcterms:W3CDTF">2021-07-13T08:01:20Z</dcterms:created>
  <dcterms:modified xsi:type="dcterms:W3CDTF">2021-07-13T12:00:09Z</dcterms:modified>
</cp:coreProperties>
</file>