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49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altLang="en-US" sz="2000" b="1" baseline="0" dirty="0">
                <a:latin typeface="돋움" panose="020B0600000101010101" pitchFamily="50" charset="-127"/>
                <a:ea typeface="돋움" panose="020B0600000101010101" pitchFamily="50" charset="-127"/>
              </a:rPr>
              <a:t>신규 자동차 등록대수 증가율</a:t>
            </a:r>
            <a:endParaRPr lang="ko-KR" sz="2000" b="1" baseline="0" dirty="0">
              <a:latin typeface="돋움" panose="020B0600000101010101" pitchFamily="50" charset="-127"/>
              <a:ea typeface="돋움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증가율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4.2999999999999997E-2</c:v>
                </c:pt>
                <c:pt idx="2">
                  <c:v>3.9E-2</c:v>
                </c:pt>
                <c:pt idx="3">
                  <c:v>3.3000000000000002E-2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C-461C-880F-E0FF76CC5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500384"/>
        <c:axId val="18074955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대수(만대)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2012</c:v>
                </c:pt>
                <c:pt idx="1">
                  <c:v>2099</c:v>
                </c:pt>
                <c:pt idx="2">
                  <c:v>2180</c:v>
                </c:pt>
                <c:pt idx="3">
                  <c:v>2253</c:v>
                </c:pt>
                <c:pt idx="4">
                  <c:v>2320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FC-461C-880F-E0FF76CC5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7491264"/>
        <c:axId val="1807488384"/>
      </c:lineChart>
      <c:catAx>
        <c:axId val="18075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807495584"/>
        <c:crosses val="autoZero"/>
        <c:auto val="1"/>
        <c:lblAlgn val="ctr"/>
        <c:lblOffset val="100"/>
        <c:noMultiLvlLbl val="0"/>
      </c:catAx>
      <c:valAx>
        <c:axId val="1807495584"/>
        <c:scaling>
          <c:orientation val="minMax"/>
          <c:max val="5.000000000000001E-2"/>
          <c:min val="0"/>
        </c:scaling>
        <c:delete val="0"/>
        <c:axPos val="l"/>
        <c:numFmt formatCode="0.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807500384"/>
        <c:crosses val="autoZero"/>
        <c:crossBetween val="between"/>
        <c:majorUnit val="1.0000000000000002E-2"/>
      </c:valAx>
      <c:valAx>
        <c:axId val="1807488384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807491264"/>
        <c:crosses val="max"/>
        <c:crossBetween val="between"/>
      </c:valAx>
      <c:catAx>
        <c:axId val="180749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74883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92D050"/>
    </a:solidFill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32FE0-2233-4B6F-B6DE-668CFC38349C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7A4F346-DECE-48CF-AD8F-422858337C33}">
      <dgm:prSet phldrT="[텍스트]" phldr="0" custT="1"/>
      <dgm:spPr/>
      <dgm:t>
        <a:bodyPr/>
        <a:lstStyle/>
        <a:p>
          <a:pPr latinLnBrk="1"/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NOx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7FDFAD4-29CE-4297-A50C-59DE430351FC}" type="parTrans" cxnId="{FCB53845-82FB-40C8-80DE-DABFD2C52A5F}">
      <dgm:prSet/>
      <dgm:spPr/>
      <dgm:t>
        <a:bodyPr/>
        <a:lstStyle/>
        <a:p>
          <a:pPr latinLnBrk="1"/>
          <a:endParaRPr lang="ko-KR" altLang="en-US"/>
        </a:p>
      </dgm:t>
    </dgm:pt>
    <dgm:pt modelId="{409200C8-BFB9-46AF-BE44-1999233F2AD1}" type="sibTrans" cxnId="{FCB53845-82FB-40C8-80DE-DABFD2C52A5F}">
      <dgm:prSet/>
      <dgm:spPr/>
      <dgm:t>
        <a:bodyPr/>
        <a:lstStyle/>
        <a:p>
          <a:pPr latinLnBrk="1"/>
          <a:endParaRPr lang="ko-KR" altLang="en-US"/>
        </a:p>
      </dgm:t>
    </dgm:pt>
    <dgm:pt modelId="{BC5046E2-8C5F-40EC-89CE-94C9D586D301}">
      <dgm:prSet phldrT="[텍스트]" phldr="0" custT="1"/>
      <dgm:spPr/>
      <dgm:t>
        <a:bodyPr/>
        <a:lstStyle/>
        <a:p>
          <a:pPr latinLnBrk="1"/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H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C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C8A2C1C-8B50-4F90-9D9B-A89ABA517DBE}" type="parTrans" cxnId="{D187B51C-2FE8-4186-A6C7-365604C22897}">
      <dgm:prSet/>
      <dgm:spPr/>
      <dgm:t>
        <a:bodyPr/>
        <a:lstStyle/>
        <a:p>
          <a:pPr latinLnBrk="1"/>
          <a:endParaRPr lang="ko-KR" altLang="en-US"/>
        </a:p>
      </dgm:t>
    </dgm:pt>
    <dgm:pt modelId="{D5E6E49E-638E-4C64-9483-1ADE4CF43F88}" type="sibTrans" cxnId="{D187B51C-2FE8-4186-A6C7-365604C22897}">
      <dgm:prSet/>
      <dgm:spPr/>
      <dgm:t>
        <a:bodyPr/>
        <a:lstStyle/>
        <a:p>
          <a:pPr latinLnBrk="1"/>
          <a:endParaRPr lang="ko-KR" altLang="en-US"/>
        </a:p>
      </dgm:t>
    </dgm:pt>
    <dgm:pt modelId="{1826AC13-84B9-4AB5-A88C-5824ACEBEB9A}">
      <dgm:prSet phldrT="[텍스트]" phldr="0" custT="1"/>
      <dgm:spPr/>
      <dgm:t>
        <a:bodyPr/>
        <a:lstStyle/>
        <a:p>
          <a:pPr latinLnBrk="1"/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CO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647A258-5537-4146-8606-6D19CF03260B}" type="sibTrans" cxnId="{29B2D967-0D36-4A27-B6CF-BC04B6D425C1}">
      <dgm:prSet/>
      <dgm:spPr/>
      <dgm:t>
        <a:bodyPr/>
        <a:lstStyle/>
        <a:p>
          <a:pPr latinLnBrk="1"/>
          <a:endParaRPr lang="ko-KR" altLang="en-US"/>
        </a:p>
      </dgm:t>
    </dgm:pt>
    <dgm:pt modelId="{D2EAEF97-60B2-473D-891C-AD10651D5DCF}" type="parTrans" cxnId="{29B2D967-0D36-4A27-B6CF-BC04B6D425C1}">
      <dgm:prSet/>
      <dgm:spPr/>
      <dgm:t>
        <a:bodyPr/>
        <a:lstStyle/>
        <a:p>
          <a:pPr latinLnBrk="1"/>
          <a:endParaRPr lang="ko-KR" altLang="en-US"/>
        </a:p>
      </dgm:t>
    </dgm:pt>
    <dgm:pt modelId="{1E149B95-E7FB-4744-873B-810B077057E9}" type="pres">
      <dgm:prSet presAssocID="{0DA32FE0-2233-4B6F-B6DE-668CFC38349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991272-E4C3-48CD-B8DB-837FE76E5ADB}" type="pres">
      <dgm:prSet presAssocID="{D7A4F346-DECE-48CF-AD8F-422858337C33}" presName="gear1" presStyleLbl="node1" presStyleIdx="0" presStyleCnt="3">
        <dgm:presLayoutVars>
          <dgm:chMax val="1"/>
          <dgm:bulletEnabled val="1"/>
        </dgm:presLayoutVars>
      </dgm:prSet>
      <dgm:spPr/>
    </dgm:pt>
    <dgm:pt modelId="{64B20E48-DDA5-4C42-B806-F94412A5F084}" type="pres">
      <dgm:prSet presAssocID="{D7A4F346-DECE-48CF-AD8F-422858337C33}" presName="gear1srcNode" presStyleLbl="node1" presStyleIdx="0" presStyleCnt="3"/>
      <dgm:spPr/>
    </dgm:pt>
    <dgm:pt modelId="{9DEA7D0D-055C-484D-AA98-686AB7B2FEEA}" type="pres">
      <dgm:prSet presAssocID="{D7A4F346-DECE-48CF-AD8F-422858337C33}" presName="gear1dstNode" presStyleLbl="node1" presStyleIdx="0" presStyleCnt="3"/>
      <dgm:spPr/>
    </dgm:pt>
    <dgm:pt modelId="{CC49278C-A325-42CE-875F-6CD8DED8A779}" type="pres">
      <dgm:prSet presAssocID="{BC5046E2-8C5F-40EC-89CE-94C9D586D301}" presName="gear2" presStyleLbl="node1" presStyleIdx="1" presStyleCnt="3">
        <dgm:presLayoutVars>
          <dgm:chMax val="1"/>
          <dgm:bulletEnabled val="1"/>
        </dgm:presLayoutVars>
      </dgm:prSet>
      <dgm:spPr/>
    </dgm:pt>
    <dgm:pt modelId="{FD81B715-9549-449B-91F7-C06B33CB56EB}" type="pres">
      <dgm:prSet presAssocID="{BC5046E2-8C5F-40EC-89CE-94C9D586D301}" presName="gear2srcNode" presStyleLbl="node1" presStyleIdx="1" presStyleCnt="3"/>
      <dgm:spPr/>
    </dgm:pt>
    <dgm:pt modelId="{1652A407-C75C-4E46-8619-28096C295E2A}" type="pres">
      <dgm:prSet presAssocID="{BC5046E2-8C5F-40EC-89CE-94C9D586D301}" presName="gear2dstNode" presStyleLbl="node1" presStyleIdx="1" presStyleCnt="3"/>
      <dgm:spPr/>
    </dgm:pt>
    <dgm:pt modelId="{AFBFBD0A-3EAD-4649-B24A-B88D4BDC9DEE}" type="pres">
      <dgm:prSet presAssocID="{1826AC13-84B9-4AB5-A88C-5824ACEBEB9A}" presName="gear3" presStyleLbl="node1" presStyleIdx="2" presStyleCnt="3"/>
      <dgm:spPr/>
    </dgm:pt>
    <dgm:pt modelId="{50A8B8FD-892E-4DD6-A85D-D1AAA91EAC76}" type="pres">
      <dgm:prSet presAssocID="{1826AC13-84B9-4AB5-A88C-5824ACEBEB9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F982155-BB69-4614-AA92-4EB4249E08E1}" type="pres">
      <dgm:prSet presAssocID="{1826AC13-84B9-4AB5-A88C-5824ACEBEB9A}" presName="gear3srcNode" presStyleLbl="node1" presStyleIdx="2" presStyleCnt="3"/>
      <dgm:spPr/>
    </dgm:pt>
    <dgm:pt modelId="{1F697733-A21A-44E0-B8B0-115B32929C5E}" type="pres">
      <dgm:prSet presAssocID="{1826AC13-84B9-4AB5-A88C-5824ACEBEB9A}" presName="gear3dstNode" presStyleLbl="node1" presStyleIdx="2" presStyleCnt="3"/>
      <dgm:spPr/>
    </dgm:pt>
    <dgm:pt modelId="{8ED1D1A1-DE81-499F-8F62-7DB00687CED4}" type="pres">
      <dgm:prSet presAssocID="{409200C8-BFB9-46AF-BE44-1999233F2AD1}" presName="connector1" presStyleLbl="sibTrans2D1" presStyleIdx="0" presStyleCnt="3"/>
      <dgm:spPr/>
    </dgm:pt>
    <dgm:pt modelId="{22DFE50F-4DCA-4F9C-8B75-3CC00619B959}" type="pres">
      <dgm:prSet presAssocID="{D5E6E49E-638E-4C64-9483-1ADE4CF43F88}" presName="connector2" presStyleLbl="sibTrans2D1" presStyleIdx="1" presStyleCnt="3"/>
      <dgm:spPr/>
    </dgm:pt>
    <dgm:pt modelId="{02AFF45A-6FB9-48E1-A300-650A086B211E}" type="pres">
      <dgm:prSet presAssocID="{3647A258-5537-4146-8606-6D19CF03260B}" presName="connector3" presStyleLbl="sibTrans2D1" presStyleIdx="2" presStyleCnt="3"/>
      <dgm:spPr/>
    </dgm:pt>
  </dgm:ptLst>
  <dgm:cxnLst>
    <dgm:cxn modelId="{300D3101-00BB-4900-8508-06C69460E601}" type="presOf" srcId="{1826AC13-84B9-4AB5-A88C-5824ACEBEB9A}" destId="{1F697733-A21A-44E0-B8B0-115B32929C5E}" srcOrd="3" destOrd="0" presId="urn:microsoft.com/office/officeart/2005/8/layout/gear1"/>
    <dgm:cxn modelId="{A53FEC02-F0C5-4CC2-8029-A9C50DB445FA}" type="presOf" srcId="{1826AC13-84B9-4AB5-A88C-5824ACEBEB9A}" destId="{AFBFBD0A-3EAD-4649-B24A-B88D4BDC9DEE}" srcOrd="0" destOrd="0" presId="urn:microsoft.com/office/officeart/2005/8/layout/gear1"/>
    <dgm:cxn modelId="{CD88CF04-0979-43BE-B95E-0134E2FC7A62}" type="presOf" srcId="{409200C8-BFB9-46AF-BE44-1999233F2AD1}" destId="{8ED1D1A1-DE81-499F-8F62-7DB00687CED4}" srcOrd="0" destOrd="0" presId="urn:microsoft.com/office/officeart/2005/8/layout/gear1"/>
    <dgm:cxn modelId="{D187B51C-2FE8-4186-A6C7-365604C22897}" srcId="{0DA32FE0-2233-4B6F-B6DE-668CFC38349C}" destId="{BC5046E2-8C5F-40EC-89CE-94C9D586D301}" srcOrd="1" destOrd="0" parTransId="{9C8A2C1C-8B50-4F90-9D9B-A89ABA517DBE}" sibTransId="{D5E6E49E-638E-4C64-9483-1ADE4CF43F88}"/>
    <dgm:cxn modelId="{BCE3541F-FBB9-47C7-BECB-851CE7895289}" type="presOf" srcId="{BC5046E2-8C5F-40EC-89CE-94C9D586D301}" destId="{CC49278C-A325-42CE-875F-6CD8DED8A779}" srcOrd="0" destOrd="0" presId="urn:microsoft.com/office/officeart/2005/8/layout/gear1"/>
    <dgm:cxn modelId="{B7181C2C-E599-41EF-A97E-96B6EB3BDB5E}" type="presOf" srcId="{D7A4F346-DECE-48CF-AD8F-422858337C33}" destId="{C9991272-E4C3-48CD-B8DB-837FE76E5ADB}" srcOrd="0" destOrd="0" presId="urn:microsoft.com/office/officeart/2005/8/layout/gear1"/>
    <dgm:cxn modelId="{C0649A3A-76CA-49AD-B8AE-C23E8E6CCC8B}" type="presOf" srcId="{1826AC13-84B9-4AB5-A88C-5824ACEBEB9A}" destId="{1F982155-BB69-4614-AA92-4EB4249E08E1}" srcOrd="2" destOrd="0" presId="urn:microsoft.com/office/officeart/2005/8/layout/gear1"/>
    <dgm:cxn modelId="{FCB53845-82FB-40C8-80DE-DABFD2C52A5F}" srcId="{0DA32FE0-2233-4B6F-B6DE-668CFC38349C}" destId="{D7A4F346-DECE-48CF-AD8F-422858337C33}" srcOrd="0" destOrd="0" parTransId="{17FDFAD4-29CE-4297-A50C-59DE430351FC}" sibTransId="{409200C8-BFB9-46AF-BE44-1999233F2AD1}"/>
    <dgm:cxn modelId="{496BA265-6D64-4CC2-B903-D474FAC1D75F}" type="presOf" srcId="{D5E6E49E-638E-4C64-9483-1ADE4CF43F88}" destId="{22DFE50F-4DCA-4F9C-8B75-3CC00619B959}" srcOrd="0" destOrd="0" presId="urn:microsoft.com/office/officeart/2005/8/layout/gear1"/>
    <dgm:cxn modelId="{29B2D967-0D36-4A27-B6CF-BC04B6D425C1}" srcId="{0DA32FE0-2233-4B6F-B6DE-668CFC38349C}" destId="{1826AC13-84B9-4AB5-A88C-5824ACEBEB9A}" srcOrd="2" destOrd="0" parTransId="{D2EAEF97-60B2-473D-891C-AD10651D5DCF}" sibTransId="{3647A258-5537-4146-8606-6D19CF03260B}"/>
    <dgm:cxn modelId="{CF07DF70-C03E-42ED-959B-5FFBC1A44E71}" type="presOf" srcId="{BC5046E2-8C5F-40EC-89CE-94C9D586D301}" destId="{1652A407-C75C-4E46-8619-28096C295E2A}" srcOrd="2" destOrd="0" presId="urn:microsoft.com/office/officeart/2005/8/layout/gear1"/>
    <dgm:cxn modelId="{16FBE377-D58C-4AB5-982B-D82988229C01}" type="presOf" srcId="{D7A4F346-DECE-48CF-AD8F-422858337C33}" destId="{64B20E48-DDA5-4C42-B806-F94412A5F084}" srcOrd="1" destOrd="0" presId="urn:microsoft.com/office/officeart/2005/8/layout/gear1"/>
    <dgm:cxn modelId="{2A7B11A5-3777-4B12-B232-AFB3D38B8387}" type="presOf" srcId="{3647A258-5537-4146-8606-6D19CF03260B}" destId="{02AFF45A-6FB9-48E1-A300-650A086B211E}" srcOrd="0" destOrd="0" presId="urn:microsoft.com/office/officeart/2005/8/layout/gear1"/>
    <dgm:cxn modelId="{05A48FA5-5D6C-40CE-8899-F94FA9AF2708}" type="presOf" srcId="{BC5046E2-8C5F-40EC-89CE-94C9D586D301}" destId="{FD81B715-9549-449B-91F7-C06B33CB56EB}" srcOrd="1" destOrd="0" presId="urn:microsoft.com/office/officeart/2005/8/layout/gear1"/>
    <dgm:cxn modelId="{3CEA3BB7-2F62-460D-915F-C49FF5224B0D}" type="presOf" srcId="{1826AC13-84B9-4AB5-A88C-5824ACEBEB9A}" destId="{50A8B8FD-892E-4DD6-A85D-D1AAA91EAC76}" srcOrd="1" destOrd="0" presId="urn:microsoft.com/office/officeart/2005/8/layout/gear1"/>
    <dgm:cxn modelId="{9B533DCC-988D-4E34-B32E-7BC1950AB6CB}" type="presOf" srcId="{0DA32FE0-2233-4B6F-B6DE-668CFC38349C}" destId="{1E149B95-E7FB-4744-873B-810B077057E9}" srcOrd="0" destOrd="0" presId="urn:microsoft.com/office/officeart/2005/8/layout/gear1"/>
    <dgm:cxn modelId="{976F5ED9-F54A-48A7-BCBC-6E04DE6A333F}" type="presOf" srcId="{D7A4F346-DECE-48CF-AD8F-422858337C33}" destId="{9DEA7D0D-055C-484D-AA98-686AB7B2FEEA}" srcOrd="2" destOrd="0" presId="urn:microsoft.com/office/officeart/2005/8/layout/gear1"/>
    <dgm:cxn modelId="{74EB0CFB-A782-42A9-8F35-F98A19B77BD6}" type="presParOf" srcId="{1E149B95-E7FB-4744-873B-810B077057E9}" destId="{C9991272-E4C3-48CD-B8DB-837FE76E5ADB}" srcOrd="0" destOrd="0" presId="urn:microsoft.com/office/officeart/2005/8/layout/gear1"/>
    <dgm:cxn modelId="{839CE2CE-0CE0-47DE-8F6A-E2556FBACF55}" type="presParOf" srcId="{1E149B95-E7FB-4744-873B-810B077057E9}" destId="{64B20E48-DDA5-4C42-B806-F94412A5F084}" srcOrd="1" destOrd="0" presId="urn:microsoft.com/office/officeart/2005/8/layout/gear1"/>
    <dgm:cxn modelId="{837478D3-D8BE-4B2A-818C-E5D816254E2B}" type="presParOf" srcId="{1E149B95-E7FB-4744-873B-810B077057E9}" destId="{9DEA7D0D-055C-484D-AA98-686AB7B2FEEA}" srcOrd="2" destOrd="0" presId="urn:microsoft.com/office/officeart/2005/8/layout/gear1"/>
    <dgm:cxn modelId="{8C7A9D54-AEA3-4F0F-8895-65421FF2D2E1}" type="presParOf" srcId="{1E149B95-E7FB-4744-873B-810B077057E9}" destId="{CC49278C-A325-42CE-875F-6CD8DED8A779}" srcOrd="3" destOrd="0" presId="urn:microsoft.com/office/officeart/2005/8/layout/gear1"/>
    <dgm:cxn modelId="{111A2DB5-1030-4110-917F-0E306F220D0C}" type="presParOf" srcId="{1E149B95-E7FB-4744-873B-810B077057E9}" destId="{FD81B715-9549-449B-91F7-C06B33CB56EB}" srcOrd="4" destOrd="0" presId="urn:microsoft.com/office/officeart/2005/8/layout/gear1"/>
    <dgm:cxn modelId="{F47AC9F8-0C8D-4BD3-A60F-DC65BBF0AD29}" type="presParOf" srcId="{1E149B95-E7FB-4744-873B-810B077057E9}" destId="{1652A407-C75C-4E46-8619-28096C295E2A}" srcOrd="5" destOrd="0" presId="urn:microsoft.com/office/officeart/2005/8/layout/gear1"/>
    <dgm:cxn modelId="{8A9967EF-2CF2-4808-B311-903792BEC87E}" type="presParOf" srcId="{1E149B95-E7FB-4744-873B-810B077057E9}" destId="{AFBFBD0A-3EAD-4649-B24A-B88D4BDC9DEE}" srcOrd="6" destOrd="0" presId="urn:microsoft.com/office/officeart/2005/8/layout/gear1"/>
    <dgm:cxn modelId="{FDC53E3B-77DD-4844-9E4B-0354E0DD5889}" type="presParOf" srcId="{1E149B95-E7FB-4744-873B-810B077057E9}" destId="{50A8B8FD-892E-4DD6-A85D-D1AAA91EAC76}" srcOrd="7" destOrd="0" presId="urn:microsoft.com/office/officeart/2005/8/layout/gear1"/>
    <dgm:cxn modelId="{875AC702-7E5E-4433-B2B5-80718FBAFA0F}" type="presParOf" srcId="{1E149B95-E7FB-4744-873B-810B077057E9}" destId="{1F982155-BB69-4614-AA92-4EB4249E08E1}" srcOrd="8" destOrd="0" presId="urn:microsoft.com/office/officeart/2005/8/layout/gear1"/>
    <dgm:cxn modelId="{13BC624D-4C4E-4995-93F2-99E0705DAA4A}" type="presParOf" srcId="{1E149B95-E7FB-4744-873B-810B077057E9}" destId="{1F697733-A21A-44E0-B8B0-115B32929C5E}" srcOrd="9" destOrd="0" presId="urn:microsoft.com/office/officeart/2005/8/layout/gear1"/>
    <dgm:cxn modelId="{DFD1DADC-F6DA-4BD4-ACB0-51C6D685353F}" type="presParOf" srcId="{1E149B95-E7FB-4744-873B-810B077057E9}" destId="{8ED1D1A1-DE81-499F-8F62-7DB00687CED4}" srcOrd="10" destOrd="0" presId="urn:microsoft.com/office/officeart/2005/8/layout/gear1"/>
    <dgm:cxn modelId="{6392B0EE-CB5E-4DDB-BD06-8D120E250946}" type="presParOf" srcId="{1E149B95-E7FB-4744-873B-810B077057E9}" destId="{22DFE50F-4DCA-4F9C-8B75-3CC00619B959}" srcOrd="11" destOrd="0" presId="urn:microsoft.com/office/officeart/2005/8/layout/gear1"/>
    <dgm:cxn modelId="{175A6E1B-F9F2-4913-9A12-B220D8468DFA}" type="presParOf" srcId="{1E149B95-E7FB-4744-873B-810B077057E9}" destId="{02AFF45A-6FB9-48E1-A300-650A086B21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E3B46-8AA4-43D7-8503-58460EEB6924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C8FFD8E-A10D-46C4-B93D-E8D0E25E8210}">
      <dgm:prSet phldrT="[텍스트]" phldr="0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에어컨</a:t>
          </a:r>
          <a:endParaRPr lang="en-US" altLang="ko-KR" sz="1800" dirty="0">
            <a:latin typeface="돋움" panose="020B0600000101010101" pitchFamily="50" charset="-127"/>
            <a:ea typeface="돋움" panose="020B0600000101010101" pitchFamily="50" charset="-127"/>
          </a:endParaRPr>
        </a:p>
        <a:p>
          <a:pPr latinLnBrk="1"/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1</a:t>
          </a: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대</a:t>
          </a:r>
        </a:p>
      </dgm:t>
    </dgm:pt>
    <dgm:pt modelId="{9AAA8041-BC6A-4DBE-BD3D-E85914237FDC}" type="parTrans" cxnId="{2B58EA54-45F5-4FE7-9D8B-2AD38B7E1B6F}">
      <dgm:prSet/>
      <dgm:spPr/>
      <dgm:t>
        <a:bodyPr/>
        <a:lstStyle/>
        <a:p>
          <a:pPr latinLnBrk="1"/>
          <a:endParaRPr lang="ko-KR" altLang="en-US"/>
        </a:p>
      </dgm:t>
    </dgm:pt>
    <dgm:pt modelId="{0E35AC39-8812-481E-8289-73BCFEF131FE}" type="sibTrans" cxnId="{2B58EA54-45F5-4FE7-9D8B-2AD38B7E1B6F}">
      <dgm:prSet/>
      <dgm:spPr/>
      <dgm:t>
        <a:bodyPr/>
        <a:lstStyle/>
        <a:p>
          <a:pPr latinLnBrk="1"/>
          <a:endParaRPr lang="ko-KR" altLang="en-US"/>
        </a:p>
      </dgm:t>
    </dgm:pt>
    <dgm:pt modelId="{34727EE4-C754-435B-A8C6-38C8638F1E9F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온실가스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1</a:t>
          </a: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톤 배출</a:t>
          </a:r>
        </a:p>
      </dgm:t>
    </dgm:pt>
    <dgm:pt modelId="{421E001F-E5DE-417D-910F-21FCAB2DC813}" type="parTrans" cxnId="{C871BB29-7124-4C12-BA7E-5F5D01725C13}">
      <dgm:prSet/>
      <dgm:spPr/>
      <dgm:t>
        <a:bodyPr/>
        <a:lstStyle/>
        <a:p>
          <a:pPr latinLnBrk="1"/>
          <a:endParaRPr lang="ko-KR" altLang="en-US"/>
        </a:p>
      </dgm:t>
    </dgm:pt>
    <dgm:pt modelId="{FAC54992-4F23-4053-94C0-C6D4036E873E}" type="sibTrans" cxnId="{C871BB29-7124-4C12-BA7E-5F5D01725C13}">
      <dgm:prSet/>
      <dgm:spPr/>
      <dgm:t>
        <a:bodyPr/>
        <a:lstStyle/>
        <a:p>
          <a:pPr latinLnBrk="1"/>
          <a:endParaRPr lang="ko-KR" altLang="en-US"/>
        </a:p>
      </dgm:t>
    </dgm:pt>
    <dgm:pt modelId="{C8750964-2B19-43DD-8C24-828AD13A07AB}" type="pres">
      <dgm:prSet presAssocID="{4DAE3B46-8AA4-43D7-8503-58460EEB6924}" presName="linearFlow" presStyleCnt="0">
        <dgm:presLayoutVars>
          <dgm:dir/>
          <dgm:resizeHandles val="exact"/>
        </dgm:presLayoutVars>
      </dgm:prSet>
      <dgm:spPr/>
    </dgm:pt>
    <dgm:pt modelId="{2A20354A-B85D-45B7-B91B-D145FD7A9995}" type="pres">
      <dgm:prSet presAssocID="{0C8FFD8E-A10D-46C4-B93D-E8D0E25E8210}" presName="node" presStyleLbl="node1" presStyleIdx="0" presStyleCnt="2">
        <dgm:presLayoutVars>
          <dgm:bulletEnabled val="1"/>
        </dgm:presLayoutVars>
      </dgm:prSet>
      <dgm:spPr/>
    </dgm:pt>
    <dgm:pt modelId="{B8D7D4DA-28AD-41C3-B174-4385AA48B8FA}" type="pres">
      <dgm:prSet presAssocID="{0E35AC39-8812-481E-8289-73BCFEF131FE}" presName="spacerL" presStyleCnt="0"/>
      <dgm:spPr/>
    </dgm:pt>
    <dgm:pt modelId="{558B086E-1A21-41A9-B3F9-37C0CB544F1E}" type="pres">
      <dgm:prSet presAssocID="{0E35AC39-8812-481E-8289-73BCFEF131FE}" presName="sibTrans" presStyleLbl="sibTrans2D1" presStyleIdx="0" presStyleCnt="1"/>
      <dgm:spPr/>
    </dgm:pt>
    <dgm:pt modelId="{F6941C6C-55A4-4E5E-A3B2-E918E75A9A75}" type="pres">
      <dgm:prSet presAssocID="{0E35AC39-8812-481E-8289-73BCFEF131FE}" presName="spacerR" presStyleCnt="0"/>
      <dgm:spPr/>
    </dgm:pt>
    <dgm:pt modelId="{00C11561-EEDB-437C-8DED-9905483B73DE}" type="pres">
      <dgm:prSet presAssocID="{34727EE4-C754-435B-A8C6-38C8638F1E9F}" presName="node" presStyleLbl="node1" presStyleIdx="1" presStyleCnt="2">
        <dgm:presLayoutVars>
          <dgm:bulletEnabled val="1"/>
        </dgm:presLayoutVars>
      </dgm:prSet>
      <dgm:spPr/>
    </dgm:pt>
  </dgm:ptLst>
  <dgm:cxnLst>
    <dgm:cxn modelId="{98E7B00D-8EAB-4593-A31F-24464129DE44}" type="presOf" srcId="{0C8FFD8E-A10D-46C4-B93D-E8D0E25E8210}" destId="{2A20354A-B85D-45B7-B91B-D145FD7A9995}" srcOrd="0" destOrd="0" presId="urn:microsoft.com/office/officeart/2005/8/layout/equation1"/>
    <dgm:cxn modelId="{C871BB29-7124-4C12-BA7E-5F5D01725C13}" srcId="{4DAE3B46-8AA4-43D7-8503-58460EEB6924}" destId="{34727EE4-C754-435B-A8C6-38C8638F1E9F}" srcOrd="1" destOrd="0" parTransId="{421E001F-E5DE-417D-910F-21FCAB2DC813}" sibTransId="{FAC54992-4F23-4053-94C0-C6D4036E873E}"/>
    <dgm:cxn modelId="{A4BA8B5F-88A0-4AEE-945C-FF6ECE46AF05}" type="presOf" srcId="{4DAE3B46-8AA4-43D7-8503-58460EEB6924}" destId="{C8750964-2B19-43DD-8C24-828AD13A07AB}" srcOrd="0" destOrd="0" presId="urn:microsoft.com/office/officeart/2005/8/layout/equation1"/>
    <dgm:cxn modelId="{2B58EA54-45F5-4FE7-9D8B-2AD38B7E1B6F}" srcId="{4DAE3B46-8AA4-43D7-8503-58460EEB6924}" destId="{0C8FFD8E-A10D-46C4-B93D-E8D0E25E8210}" srcOrd="0" destOrd="0" parTransId="{9AAA8041-BC6A-4DBE-BD3D-E85914237FDC}" sibTransId="{0E35AC39-8812-481E-8289-73BCFEF131FE}"/>
    <dgm:cxn modelId="{E8DAA076-4F4D-487C-A9EB-7D682F9150EA}" type="presOf" srcId="{0E35AC39-8812-481E-8289-73BCFEF131FE}" destId="{558B086E-1A21-41A9-B3F9-37C0CB544F1E}" srcOrd="0" destOrd="0" presId="urn:microsoft.com/office/officeart/2005/8/layout/equation1"/>
    <dgm:cxn modelId="{85049A89-622E-40C0-9239-6A6527981E7E}" type="presOf" srcId="{34727EE4-C754-435B-A8C6-38C8638F1E9F}" destId="{00C11561-EEDB-437C-8DED-9905483B73DE}" srcOrd="0" destOrd="0" presId="urn:microsoft.com/office/officeart/2005/8/layout/equation1"/>
    <dgm:cxn modelId="{7CA95488-24A2-4450-B6FA-906B4E6D481E}" type="presParOf" srcId="{C8750964-2B19-43DD-8C24-828AD13A07AB}" destId="{2A20354A-B85D-45B7-B91B-D145FD7A9995}" srcOrd="0" destOrd="0" presId="urn:microsoft.com/office/officeart/2005/8/layout/equation1"/>
    <dgm:cxn modelId="{76ADC1EB-E2E1-49BE-B510-DAC641497C8A}" type="presParOf" srcId="{C8750964-2B19-43DD-8C24-828AD13A07AB}" destId="{B8D7D4DA-28AD-41C3-B174-4385AA48B8FA}" srcOrd="1" destOrd="0" presId="urn:microsoft.com/office/officeart/2005/8/layout/equation1"/>
    <dgm:cxn modelId="{FE9ECB57-8AED-435E-9A17-B7219A7290EF}" type="presParOf" srcId="{C8750964-2B19-43DD-8C24-828AD13A07AB}" destId="{558B086E-1A21-41A9-B3F9-37C0CB544F1E}" srcOrd="2" destOrd="0" presId="urn:microsoft.com/office/officeart/2005/8/layout/equation1"/>
    <dgm:cxn modelId="{8C0E186F-E39D-427A-AEE4-D5CD6B40F25F}" type="presParOf" srcId="{C8750964-2B19-43DD-8C24-828AD13A07AB}" destId="{F6941C6C-55A4-4E5E-A3B2-E918E75A9A75}" srcOrd="3" destOrd="0" presId="urn:microsoft.com/office/officeart/2005/8/layout/equation1"/>
    <dgm:cxn modelId="{FD5BA88B-C4D4-4F1D-BB61-F36ACF6C9313}" type="presParOf" srcId="{C8750964-2B19-43DD-8C24-828AD13A07AB}" destId="{00C11561-EEDB-437C-8DED-9905483B73DE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91272-E4C3-48CD-B8DB-837FE76E5ADB}">
      <dsp:nvSpPr>
        <dsp:cNvPr id="0" name=""/>
        <dsp:cNvSpPr/>
      </dsp:nvSpPr>
      <dsp:spPr>
        <a:xfrm>
          <a:off x="1446249" y="885498"/>
          <a:ext cx="1082275" cy="108227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NOx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663834" y="1139016"/>
        <a:ext cx="647105" cy="556311"/>
      </dsp:txXfrm>
    </dsp:sp>
    <dsp:sp modelId="{CC49278C-A325-42CE-875F-6CD8DED8A779}">
      <dsp:nvSpPr>
        <dsp:cNvPr id="0" name=""/>
        <dsp:cNvSpPr/>
      </dsp:nvSpPr>
      <dsp:spPr>
        <a:xfrm>
          <a:off x="816561" y="629687"/>
          <a:ext cx="787109" cy="78710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H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C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014718" y="829042"/>
        <a:ext cx="390795" cy="388399"/>
      </dsp:txXfrm>
    </dsp:sp>
    <dsp:sp modelId="{AFBFBD0A-3EAD-4649-B24A-B88D4BDC9DEE}">
      <dsp:nvSpPr>
        <dsp:cNvPr id="0" name=""/>
        <dsp:cNvSpPr/>
      </dsp:nvSpPr>
      <dsp:spPr>
        <a:xfrm rot="20700000">
          <a:off x="1257423" y="86662"/>
          <a:ext cx="771206" cy="77120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CO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 rot="-20700000">
        <a:off x="1426571" y="255810"/>
        <a:ext cx="432910" cy="432910"/>
      </dsp:txXfrm>
    </dsp:sp>
    <dsp:sp modelId="{8ED1D1A1-DE81-499F-8F62-7DB00687CED4}">
      <dsp:nvSpPr>
        <dsp:cNvPr id="0" name=""/>
        <dsp:cNvSpPr/>
      </dsp:nvSpPr>
      <dsp:spPr>
        <a:xfrm>
          <a:off x="1340730" y="734445"/>
          <a:ext cx="1385312" cy="1385312"/>
        </a:xfrm>
        <a:prstGeom prst="circularArrow">
          <a:avLst>
            <a:gd name="adj1" fmla="val 4687"/>
            <a:gd name="adj2" fmla="val 299029"/>
            <a:gd name="adj3" fmla="val 2418554"/>
            <a:gd name="adj4" fmla="val 1609038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FE50F-4DCA-4F9C-8B75-3CC00619B959}">
      <dsp:nvSpPr>
        <dsp:cNvPr id="0" name=""/>
        <dsp:cNvSpPr/>
      </dsp:nvSpPr>
      <dsp:spPr>
        <a:xfrm>
          <a:off x="677166" y="465085"/>
          <a:ext cx="1006516" cy="10065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FF45A-6FB9-48E1-A300-650A086B211E}">
      <dsp:nvSpPr>
        <dsp:cNvPr id="0" name=""/>
        <dsp:cNvSpPr/>
      </dsp:nvSpPr>
      <dsp:spPr>
        <a:xfrm>
          <a:off x="1079035" y="-72705"/>
          <a:ext cx="1085227" cy="10852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354A-B85D-45B7-B91B-D145FD7A9995}">
      <dsp:nvSpPr>
        <dsp:cNvPr id="0" name=""/>
        <dsp:cNvSpPr/>
      </dsp:nvSpPr>
      <dsp:spPr>
        <a:xfrm>
          <a:off x="1995" y="189139"/>
          <a:ext cx="1372088" cy="1372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에어컨</a:t>
          </a:r>
          <a:endParaRPr lang="en-US" altLang="ko-KR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1</a:t>
          </a: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대</a:t>
          </a:r>
        </a:p>
      </dsp:txBody>
      <dsp:txXfrm>
        <a:off x="202933" y="390077"/>
        <a:ext cx="970212" cy="970212"/>
      </dsp:txXfrm>
    </dsp:sp>
    <dsp:sp modelId="{558B086E-1A21-41A9-B3F9-37C0CB544F1E}">
      <dsp:nvSpPr>
        <dsp:cNvPr id="0" name=""/>
        <dsp:cNvSpPr/>
      </dsp:nvSpPr>
      <dsp:spPr>
        <a:xfrm>
          <a:off x="1485497" y="477278"/>
          <a:ext cx="795811" cy="79581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/>
        </a:p>
      </dsp:txBody>
      <dsp:txXfrm>
        <a:off x="1590982" y="641215"/>
        <a:ext cx="584841" cy="467937"/>
      </dsp:txXfrm>
    </dsp:sp>
    <dsp:sp modelId="{00C11561-EEDB-437C-8DED-9905483B73DE}">
      <dsp:nvSpPr>
        <dsp:cNvPr id="0" name=""/>
        <dsp:cNvSpPr/>
      </dsp:nvSpPr>
      <dsp:spPr>
        <a:xfrm>
          <a:off x="2392722" y="189139"/>
          <a:ext cx="1372088" cy="1372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온실가스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1</a:t>
          </a: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톤 배출</a:t>
          </a:r>
        </a:p>
      </dsp:txBody>
      <dsp:txXfrm>
        <a:off x="2593660" y="390077"/>
        <a:ext cx="970212" cy="97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6643F-C57C-4B6D-9F98-6839D9F55AF6}" type="datetimeFigureOut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F6FB-C9A6-4891-A9A7-B3E5C3FE9F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46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4F6FB-C9A6-4891-A9A7-B3E5C3FE9FC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56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2954-1E8B-4B54-BF12-2A26DF93A8F1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46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11B5-4763-48F1-A3D7-53694C504BC7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63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F039-EFF3-431F-A672-F55C6A4E3184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52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174B-DC49-4172-B133-7B8EFF981B4F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DC593688-D4E6-1CAC-C352-23ED2C95A430}"/>
              </a:ext>
            </a:extLst>
          </p:cNvPr>
          <p:cNvSpPr/>
          <p:nvPr userDrawn="1"/>
        </p:nvSpPr>
        <p:spPr>
          <a:xfrm>
            <a:off x="0" y="516550"/>
            <a:ext cx="9906000" cy="36512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52CE9C32-7F32-FFDB-908B-9A8EED518722}"/>
              </a:ext>
            </a:extLst>
          </p:cNvPr>
          <p:cNvSpPr/>
          <p:nvPr userDrawn="1"/>
        </p:nvSpPr>
        <p:spPr>
          <a:xfrm flipH="1">
            <a:off x="286247" y="15902"/>
            <a:ext cx="8619214" cy="86577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08" y="0"/>
            <a:ext cx="8303936" cy="865773"/>
          </a:xfrm>
        </p:spPr>
        <p:txBody>
          <a:bodyPr>
            <a:normAutofit/>
          </a:bodyPr>
          <a:lstStyle>
            <a:lvl1pPr algn="ctr">
              <a:defRPr sz="4000">
                <a:ln>
                  <a:noFill/>
                </a:ln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2" name="그림 11" descr="그래픽, 그래픽 디자인, 폰트, 클립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4EA4B8-C837-E80A-1C12-2EF834D81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1" y="6219020"/>
            <a:ext cx="1729987" cy="6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0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FF24-2D59-4B2D-A314-29CC3AB27037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7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A1CD-EBA0-43F7-9405-A9700D857950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00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E2CA-DB34-43B6-9FB5-30737FEB7EDA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68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BFE0-7964-4BEC-9FC2-50859699F46B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45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A2DD-8C95-4B59-B8EF-2C8E3AB6B3F2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04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D3D-D13A-4947-AF8F-108A01E6042D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15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A045-92DA-4DDB-A289-8A50BB0F1F03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9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4D85-2088-4CE9-83EF-068454DD7A32}" type="datetime1">
              <a:rPr lang="ko-KR" altLang="en-US" smtClean="0"/>
              <a:t>2025-10-09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BAD5-BB85-4B29-81EA-204AAC679B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6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잘린 위쪽 모서리 3">
            <a:extLst>
              <a:ext uri="{FF2B5EF4-FFF2-40B4-BE49-F238E27FC236}">
                <a16:creationId xmlns:a16="http://schemas.microsoft.com/office/drawing/2014/main" id="{D78D0172-8A2E-3820-9AC0-05097416E76B}"/>
              </a:ext>
            </a:extLst>
          </p:cNvPr>
          <p:cNvSpPr/>
          <p:nvPr/>
        </p:nvSpPr>
        <p:spPr>
          <a:xfrm>
            <a:off x="0" y="3683000"/>
            <a:ext cx="9906000" cy="3175000"/>
          </a:xfrm>
          <a:prstGeom prst="snip2Same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그래픽, 로고, 폰트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AED808E-EFDF-2DA2-CE1D-1BA6152C28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" y="101600"/>
            <a:ext cx="1742016" cy="120779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7729FD8-B0AB-208D-A675-3C6017FF4CA2}"/>
              </a:ext>
            </a:extLst>
          </p:cNvPr>
          <p:cNvSpPr/>
          <p:nvPr/>
        </p:nvSpPr>
        <p:spPr>
          <a:xfrm>
            <a:off x="762005" y="1309398"/>
            <a:ext cx="8381990" cy="1473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Plug in Electric Vehicle</a:t>
            </a:r>
          </a:p>
        </p:txBody>
      </p:sp>
    </p:spTree>
    <p:extLst>
      <p:ext uri="{BB962C8B-B14F-4D97-AF65-F5344CB8AC3E}">
        <p14:creationId xmlns:p14="http://schemas.microsoft.com/office/powerpoint/2010/main" val="18747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42BE7A-6D93-2903-B2AC-17F5F59B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512DB9-FB0E-5E33-C4CE-A1A5F41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73AA2628-0F89-30B9-1204-3951E0A850CD}"/>
              </a:ext>
            </a:extLst>
          </p:cNvPr>
          <p:cNvSpPr/>
          <p:nvPr/>
        </p:nvSpPr>
        <p:spPr>
          <a:xfrm>
            <a:off x="1247246" y="1689212"/>
            <a:ext cx="5661554" cy="45502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눈물 방울 5">
            <a:extLst>
              <a:ext uri="{FF2B5EF4-FFF2-40B4-BE49-F238E27FC236}">
                <a16:creationId xmlns:a16="http://schemas.microsoft.com/office/drawing/2014/main" id="{2BEC9E0D-9202-CE7C-8FD0-6549AE719241}"/>
              </a:ext>
            </a:extLst>
          </p:cNvPr>
          <p:cNvSpPr/>
          <p:nvPr/>
        </p:nvSpPr>
        <p:spPr>
          <a:xfrm flipH="1">
            <a:off x="948267" y="1178246"/>
            <a:ext cx="880532" cy="87312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99C6C-D606-1148-3AC1-A2DD206D8325}"/>
              </a:ext>
            </a:extLst>
          </p:cNvPr>
          <p:cNvSpPr txBox="1"/>
          <p:nvPr/>
        </p:nvSpPr>
        <p:spPr>
          <a:xfrm>
            <a:off x="1899178" y="1383977"/>
            <a:ext cx="42333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전기 자동차란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4A830D0F-DD1C-8D64-7EF8-CF82D93ACF98}"/>
              </a:ext>
            </a:extLst>
          </p:cNvPr>
          <p:cNvSpPr/>
          <p:nvPr/>
        </p:nvSpPr>
        <p:spPr>
          <a:xfrm>
            <a:off x="1334559" y="2949213"/>
            <a:ext cx="5661554" cy="45502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눈물 방울 14">
            <a:extLst>
              <a:ext uri="{FF2B5EF4-FFF2-40B4-BE49-F238E27FC236}">
                <a16:creationId xmlns:a16="http://schemas.microsoft.com/office/drawing/2014/main" id="{F0A11300-7EB6-5DF4-85C4-29CA93569AEE}"/>
              </a:ext>
            </a:extLst>
          </p:cNvPr>
          <p:cNvSpPr/>
          <p:nvPr/>
        </p:nvSpPr>
        <p:spPr>
          <a:xfrm flipH="1">
            <a:off x="1035580" y="2438247"/>
            <a:ext cx="880532" cy="87312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017310-CED3-5AA6-29AA-1484506397DB}"/>
              </a:ext>
            </a:extLst>
          </p:cNvPr>
          <p:cNvSpPr txBox="1"/>
          <p:nvPr/>
        </p:nvSpPr>
        <p:spPr>
          <a:xfrm>
            <a:off x="1986491" y="2643978"/>
            <a:ext cx="42333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전기자동차의 장점 및 단점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7107B167-E209-5D9D-5719-7BDFA61525D3}"/>
              </a:ext>
            </a:extLst>
          </p:cNvPr>
          <p:cNvSpPr/>
          <p:nvPr/>
        </p:nvSpPr>
        <p:spPr>
          <a:xfrm>
            <a:off x="1334559" y="4220441"/>
            <a:ext cx="5661554" cy="45502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8" name="눈물 방울 17">
            <a:extLst>
              <a:ext uri="{FF2B5EF4-FFF2-40B4-BE49-F238E27FC236}">
                <a16:creationId xmlns:a16="http://schemas.microsoft.com/office/drawing/2014/main" id="{7CE68501-815C-33EC-ED50-9D6512324D8E}"/>
              </a:ext>
            </a:extLst>
          </p:cNvPr>
          <p:cNvSpPr/>
          <p:nvPr/>
        </p:nvSpPr>
        <p:spPr>
          <a:xfrm flipH="1">
            <a:off x="1035580" y="3709475"/>
            <a:ext cx="880532" cy="87312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58A2AF-5D47-1E18-37EF-C81CF9C69B35}"/>
              </a:ext>
            </a:extLst>
          </p:cNvPr>
          <p:cNvSpPr txBox="1"/>
          <p:nvPr/>
        </p:nvSpPr>
        <p:spPr>
          <a:xfrm>
            <a:off x="1986491" y="3915206"/>
            <a:ext cx="42333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연도별 자동차 등록대수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EB58EB57-5A0F-000B-E620-3C9077743567}"/>
              </a:ext>
            </a:extLst>
          </p:cNvPr>
          <p:cNvSpPr/>
          <p:nvPr/>
        </p:nvSpPr>
        <p:spPr>
          <a:xfrm>
            <a:off x="1334559" y="5548426"/>
            <a:ext cx="5661554" cy="45502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1" name="눈물 방울 20">
            <a:extLst>
              <a:ext uri="{FF2B5EF4-FFF2-40B4-BE49-F238E27FC236}">
                <a16:creationId xmlns:a16="http://schemas.microsoft.com/office/drawing/2014/main" id="{8E73DE49-F2F0-D154-31FF-D2BF79C8A1C2}"/>
              </a:ext>
            </a:extLst>
          </p:cNvPr>
          <p:cNvSpPr/>
          <p:nvPr/>
        </p:nvSpPr>
        <p:spPr>
          <a:xfrm flipH="1">
            <a:off x="1035580" y="5037460"/>
            <a:ext cx="880532" cy="87312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D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EF56B7-78AC-F9A9-0CCC-20D933B3ED2B}"/>
              </a:ext>
            </a:extLst>
          </p:cNvPr>
          <p:cNvSpPr txBox="1"/>
          <p:nvPr/>
        </p:nvSpPr>
        <p:spPr>
          <a:xfrm>
            <a:off x="1986491" y="5218287"/>
            <a:ext cx="42333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전기차 보급목적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5" name="그림 24" descr="그림, 아동 미술, 스케치, 일러스트레이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EC50D5-3B6D-0772-898D-A07E256E8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67698" r="56245" b="5103"/>
          <a:stretch>
            <a:fillRect/>
          </a:stretch>
        </p:blipFill>
        <p:spPr>
          <a:xfrm>
            <a:off x="7386637" y="4220441"/>
            <a:ext cx="1579563" cy="16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0C1764-58D6-FE89-C340-6CD560B1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전기 자동차란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B018CF-2B53-2578-1FD2-FC4B2E84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6" y="1021292"/>
            <a:ext cx="6845831" cy="27294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Electric Vehicle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Refers to a car that uses an electric battery and an electric motor without using oil fuel and engine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They can reach maximum acceleration in half the time of a normal car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2F07AB-2955-26E0-B85A-2F80DFF1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FE407CC-DF3E-7850-DC51-704A8F6431BB}"/>
              </a:ext>
            </a:extLst>
          </p:cNvPr>
          <p:cNvSpPr txBox="1">
            <a:spLocks/>
          </p:cNvSpPr>
          <p:nvPr/>
        </p:nvSpPr>
        <p:spPr>
          <a:xfrm>
            <a:off x="681036" y="4128560"/>
            <a:ext cx="8843963" cy="2102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전기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자동차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배기가스 배출이나 소음이 거의 없으며 무거운 중량 및 충전에 걸리는 시간이 오래 걸려 실용화되지 못하다가 환경오염과 자원부족 문제로 개발 경쟁이 치열해지고 있음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F548F037-33E5-3D57-487F-33A43E05D5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50704" y="1676400"/>
            <a:ext cx="178236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056938-BA51-4286-0325-AA734619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전기 자동차의 장점 및 단점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CADC04-3F9E-DD1D-F6F0-5AED270E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9325DB7-CF93-54DA-177B-285664837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21012"/>
              </p:ext>
            </p:extLst>
          </p:nvPr>
        </p:nvGraphicFramePr>
        <p:xfrm>
          <a:off x="2325611" y="2163691"/>
          <a:ext cx="7058182" cy="359364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29091">
                  <a:extLst>
                    <a:ext uri="{9D8B030D-6E8A-4147-A177-3AD203B41FA5}">
                      <a16:colId xmlns:a16="http://schemas.microsoft.com/office/drawing/2014/main" val="2494719841"/>
                    </a:ext>
                  </a:extLst>
                </a:gridCol>
                <a:gridCol w="3529091">
                  <a:extLst>
                    <a:ext uri="{9D8B030D-6E8A-4147-A177-3AD203B41FA5}">
                      <a16:colId xmlns:a16="http://schemas.microsoft.com/office/drawing/2014/main" val="3380845513"/>
                    </a:ext>
                  </a:extLst>
                </a:gridCol>
              </a:tblGrid>
              <a:tr h="11978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CO2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를 배출하지 않으며 소음이 적고 진동이 적음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고가의 전지가 필요                 차량 가격 비쌈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648518"/>
                  </a:ext>
                </a:extLst>
              </a:tr>
              <a:tr h="11978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대형 승용차에 우월한 연비      가솔린 차와 동등 이상의         항속성능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대형차는 사용 불가능 </a:t>
                      </a:r>
                      <a:endParaRPr lang="en-US" altLang="ko-KR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전기 자동차와 가솔린 자동차의 전환 기구가 필요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511607"/>
                  </a:ext>
                </a:extLst>
              </a:tr>
              <a:tr h="11978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CO2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를 배출하지 않음 수소는  물에서 무한대로 생산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인프라 정비에 비용이 들며 연료 전지 교환 필요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479523"/>
                  </a:ext>
                </a:extLst>
              </a:tr>
            </a:tbl>
          </a:graphicData>
        </a:graphic>
      </p:graphicFrame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DE14E5B3-91FC-29DA-0CD1-9F76F898D320}"/>
              </a:ext>
            </a:extLst>
          </p:cNvPr>
          <p:cNvSpPr/>
          <p:nvPr/>
        </p:nvSpPr>
        <p:spPr>
          <a:xfrm>
            <a:off x="2325611" y="1284224"/>
            <a:ext cx="3533324" cy="865773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다이아몬드 6">
            <a:extLst>
              <a:ext uri="{FF2B5EF4-FFF2-40B4-BE49-F238E27FC236}">
                <a16:creationId xmlns:a16="http://schemas.microsoft.com/office/drawing/2014/main" id="{46E23CA6-43FB-975E-81E7-098F29C4B6DA}"/>
              </a:ext>
            </a:extLst>
          </p:cNvPr>
          <p:cNvSpPr/>
          <p:nvPr/>
        </p:nvSpPr>
        <p:spPr>
          <a:xfrm>
            <a:off x="2325611" y="1297918"/>
            <a:ext cx="3533324" cy="85207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장점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01481E4-8D28-B155-8411-B61726702B32}"/>
              </a:ext>
            </a:extLst>
          </p:cNvPr>
          <p:cNvSpPr/>
          <p:nvPr/>
        </p:nvSpPr>
        <p:spPr>
          <a:xfrm>
            <a:off x="625677" y="2163691"/>
            <a:ext cx="1699934" cy="11891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전지식 전기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7F52A3A-6347-6DFD-9C28-B4006C41DBA1}"/>
              </a:ext>
            </a:extLst>
          </p:cNvPr>
          <p:cNvSpPr/>
          <p:nvPr/>
        </p:nvSpPr>
        <p:spPr>
          <a:xfrm>
            <a:off x="625677" y="3352800"/>
            <a:ext cx="1699934" cy="11891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플러그 인 하이브리드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B9B4961E-58B3-C61B-7FC1-150E924F086A}"/>
              </a:ext>
            </a:extLst>
          </p:cNvPr>
          <p:cNvSpPr/>
          <p:nvPr/>
        </p:nvSpPr>
        <p:spPr>
          <a:xfrm>
            <a:off x="625677" y="4541909"/>
            <a:ext cx="1699934" cy="11891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수소 연료전지</a:t>
            </a:r>
          </a:p>
        </p:txBody>
      </p:sp>
      <p:sp>
        <p:nvSpPr>
          <p:cNvPr id="25" name="사각형: 잘린 위쪽 모서리 24">
            <a:extLst>
              <a:ext uri="{FF2B5EF4-FFF2-40B4-BE49-F238E27FC236}">
                <a16:creationId xmlns:a16="http://schemas.microsoft.com/office/drawing/2014/main" id="{76036CA3-8921-A503-83E2-487BCCFA4272}"/>
              </a:ext>
            </a:extLst>
          </p:cNvPr>
          <p:cNvSpPr/>
          <p:nvPr/>
        </p:nvSpPr>
        <p:spPr>
          <a:xfrm>
            <a:off x="5854702" y="1284224"/>
            <a:ext cx="3533324" cy="865773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다이아몬드 25">
            <a:extLst>
              <a:ext uri="{FF2B5EF4-FFF2-40B4-BE49-F238E27FC236}">
                <a16:creationId xmlns:a16="http://schemas.microsoft.com/office/drawing/2014/main" id="{08EA36D4-635F-DC45-B1E4-6CCEE70406F3}"/>
              </a:ext>
            </a:extLst>
          </p:cNvPr>
          <p:cNvSpPr/>
          <p:nvPr/>
        </p:nvSpPr>
        <p:spPr>
          <a:xfrm>
            <a:off x="5854702" y="1304765"/>
            <a:ext cx="3533324" cy="85207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단점</a:t>
            </a:r>
          </a:p>
        </p:txBody>
      </p:sp>
    </p:spTree>
    <p:extLst>
      <p:ext uri="{BB962C8B-B14F-4D97-AF65-F5344CB8AC3E}">
        <p14:creationId xmlns:p14="http://schemas.microsoft.com/office/powerpoint/2010/main" val="65743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C0D5C0-B806-F229-86FA-A1814778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연도별 자동차 등록대수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C90A26BD-80B8-A938-25C8-3C0F1C727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992794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554FFB-490E-67CA-1D64-F01B3E7A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0" name="십자형 9">
            <a:extLst>
              <a:ext uri="{FF2B5EF4-FFF2-40B4-BE49-F238E27FC236}">
                <a16:creationId xmlns:a16="http://schemas.microsoft.com/office/drawing/2014/main" id="{82020323-EB34-3195-27FC-953463E83F68}"/>
              </a:ext>
            </a:extLst>
          </p:cNvPr>
          <p:cNvSpPr/>
          <p:nvPr/>
        </p:nvSpPr>
        <p:spPr>
          <a:xfrm>
            <a:off x="4749801" y="2455334"/>
            <a:ext cx="1523999" cy="431799"/>
          </a:xfrm>
          <a:prstGeom prst="plu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계속 증가</a:t>
            </a:r>
          </a:p>
        </p:txBody>
      </p:sp>
    </p:spTree>
    <p:extLst>
      <p:ext uri="{BB962C8B-B14F-4D97-AF65-F5344CB8AC3E}">
        <p14:creationId xmlns:p14="http://schemas.microsoft.com/office/powerpoint/2010/main" val="303836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172B95-024D-0A56-C189-BDFE9B53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전기차 보급목적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53430C-A050-3945-D50B-442974BD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BAD5-BB85-4B29-81EA-204AAC679B40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CB22D212-579B-199A-5D87-EF65DFB3007B}"/>
              </a:ext>
            </a:extLst>
          </p:cNvPr>
          <p:cNvGrpSpPr/>
          <p:nvPr/>
        </p:nvGrpSpPr>
        <p:grpSpPr>
          <a:xfrm>
            <a:off x="-420688" y="1071032"/>
            <a:ext cx="5203641" cy="5069622"/>
            <a:chOff x="-280805" y="1041400"/>
            <a:chExt cx="5203641" cy="5069622"/>
          </a:xfrm>
        </p:grpSpPr>
        <p:sp>
          <p:nvSpPr>
            <p:cNvPr id="5" name="사각형: 모서리가 접힌 도형 4">
              <a:extLst>
                <a:ext uri="{FF2B5EF4-FFF2-40B4-BE49-F238E27FC236}">
                  <a16:creationId xmlns:a16="http://schemas.microsoft.com/office/drawing/2014/main" id="{463B5727-7E26-7C88-CBDF-2169816D3B38}"/>
                </a:ext>
              </a:extLst>
            </p:cNvPr>
            <p:cNvSpPr/>
            <p:nvPr/>
          </p:nvSpPr>
          <p:spPr>
            <a:xfrm>
              <a:off x="329140" y="1310957"/>
              <a:ext cx="4593696" cy="4732867"/>
            </a:xfrm>
            <a:prstGeom prst="foldedCorner">
              <a:avLst>
                <a:gd name="adj" fmla="val 763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" name="사각형: 잘린 대각선 방향 모서리 7">
              <a:extLst>
                <a:ext uri="{FF2B5EF4-FFF2-40B4-BE49-F238E27FC236}">
                  <a16:creationId xmlns:a16="http://schemas.microsoft.com/office/drawing/2014/main" id="{588CFAD7-35D9-85DE-A144-091F55315B21}"/>
                </a:ext>
              </a:extLst>
            </p:cNvPr>
            <p:cNvSpPr/>
            <p:nvPr/>
          </p:nvSpPr>
          <p:spPr>
            <a:xfrm>
              <a:off x="874447" y="1041400"/>
              <a:ext cx="3335867" cy="448733"/>
            </a:xfrm>
            <a:prstGeom prst="snip2Diag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대기 오염 해결</a:t>
              </a:r>
            </a:p>
          </p:txBody>
        </p:sp>
        <p:sp>
          <p:nvSpPr>
            <p:cNvPr id="46" name="설명선: 왼쪽 화살표 45">
              <a:extLst>
                <a:ext uri="{FF2B5EF4-FFF2-40B4-BE49-F238E27FC236}">
                  <a16:creationId xmlns:a16="http://schemas.microsoft.com/office/drawing/2014/main" id="{13AE7103-1E22-0B36-36DF-CB6A121BFC8E}"/>
                </a:ext>
              </a:extLst>
            </p:cNvPr>
            <p:cNvSpPr/>
            <p:nvPr/>
          </p:nvSpPr>
          <p:spPr>
            <a:xfrm>
              <a:off x="3458035" y="2847701"/>
              <a:ext cx="1033861" cy="1467248"/>
            </a:xfrm>
            <a:prstGeom prst="left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미세먼지추가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6BF0F1F4-3FE9-6ADE-4DBB-5EE64A4695AF}"/>
                </a:ext>
              </a:extLst>
            </p:cNvPr>
            <p:cNvSpPr/>
            <p:nvPr/>
          </p:nvSpPr>
          <p:spPr>
            <a:xfrm rot="1398353">
              <a:off x="957202" y="1770473"/>
              <a:ext cx="1327915" cy="693098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가솔린차</a:t>
              </a:r>
            </a:p>
          </p:txBody>
        </p:sp>
        <p:sp>
          <p:nvSpPr>
            <p:cNvPr id="48" name="십자형 47">
              <a:extLst>
                <a:ext uri="{FF2B5EF4-FFF2-40B4-BE49-F238E27FC236}">
                  <a16:creationId xmlns:a16="http://schemas.microsoft.com/office/drawing/2014/main" id="{69B2EB6B-59E5-0281-542B-C9031ED82354}"/>
                </a:ext>
              </a:extLst>
            </p:cNvPr>
            <p:cNvSpPr/>
            <p:nvPr/>
          </p:nvSpPr>
          <p:spPr>
            <a:xfrm>
              <a:off x="2765608" y="3519581"/>
              <a:ext cx="464345" cy="448734"/>
            </a:xfrm>
            <a:prstGeom prst="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49" name="다이어그램 48">
              <a:extLst>
                <a:ext uri="{FF2B5EF4-FFF2-40B4-BE49-F238E27FC236}">
                  <a16:creationId xmlns:a16="http://schemas.microsoft.com/office/drawing/2014/main" id="{D8018EB1-E9EC-8064-5587-001C8AEA5D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1237349"/>
                </p:ext>
              </p:extLst>
            </p:nvPr>
          </p:nvGraphicFramePr>
          <p:xfrm>
            <a:off x="-280805" y="2534556"/>
            <a:ext cx="3089276" cy="19677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50" name="다이어그램 49">
              <a:extLst>
                <a:ext uri="{FF2B5EF4-FFF2-40B4-BE49-F238E27FC236}">
                  <a16:creationId xmlns:a16="http://schemas.microsoft.com/office/drawing/2014/main" id="{517D10A9-ECB5-3BB9-E460-F30E9C9E58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38677887"/>
                </p:ext>
              </p:extLst>
            </p:nvPr>
          </p:nvGraphicFramePr>
          <p:xfrm>
            <a:off x="784918" y="4360654"/>
            <a:ext cx="3766807" cy="17503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56" name="설명선: 왼쪽/오른쪽 화살표 55">
              <a:extLst>
                <a:ext uri="{FF2B5EF4-FFF2-40B4-BE49-F238E27FC236}">
                  <a16:creationId xmlns:a16="http://schemas.microsoft.com/office/drawing/2014/main" id="{0D628878-59AF-20E4-46BF-8F9598EAA334}"/>
                </a:ext>
              </a:extLst>
            </p:cNvPr>
            <p:cNvSpPr/>
            <p:nvPr/>
          </p:nvSpPr>
          <p:spPr>
            <a:xfrm>
              <a:off x="2890801" y="1805327"/>
              <a:ext cx="1915885" cy="809186"/>
            </a:xfrm>
            <a:prstGeom prst="leftRightArrowCallout">
              <a:avLst>
                <a:gd name="adj1" fmla="val 50000"/>
                <a:gd name="adj2" fmla="val 25000"/>
                <a:gd name="adj3" fmla="val 25000"/>
                <a:gd name="adj4" fmla="val 4812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디젤차</a:t>
              </a: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725D4FD7-127B-3EC1-B149-57A6E9E8AB8A}"/>
              </a:ext>
            </a:extLst>
          </p:cNvPr>
          <p:cNvGrpSpPr/>
          <p:nvPr/>
        </p:nvGrpSpPr>
        <p:grpSpPr>
          <a:xfrm>
            <a:off x="5117548" y="1071032"/>
            <a:ext cx="4593696" cy="4989985"/>
            <a:chOff x="5117548" y="1071032"/>
            <a:chExt cx="4593696" cy="4989985"/>
          </a:xfrm>
        </p:grpSpPr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8E2A6A8C-60F7-9E7C-FFD7-7220670A8C1D}"/>
                </a:ext>
              </a:extLst>
            </p:cNvPr>
            <p:cNvGrpSpPr/>
            <p:nvPr/>
          </p:nvGrpSpPr>
          <p:grpSpPr>
            <a:xfrm>
              <a:off x="5117548" y="1071032"/>
              <a:ext cx="4593696" cy="4989985"/>
              <a:chOff x="5117548" y="1071032"/>
              <a:chExt cx="4593696" cy="4989985"/>
            </a:xfrm>
          </p:grpSpPr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7A07CF9B-786B-AFC5-4E69-5A432AE0D796}"/>
                  </a:ext>
                </a:extLst>
              </p:cNvPr>
              <p:cNvGrpSpPr/>
              <p:nvPr/>
            </p:nvGrpSpPr>
            <p:grpSpPr>
              <a:xfrm>
                <a:off x="5117548" y="1071032"/>
                <a:ext cx="4593696" cy="4989985"/>
                <a:chOff x="5117548" y="1071032"/>
                <a:chExt cx="4593696" cy="4989985"/>
              </a:xfrm>
            </p:grpSpPr>
            <p:sp>
              <p:nvSpPr>
                <p:cNvPr id="10" name="사각형: 모서리가 접힌 도형 9">
                  <a:extLst>
                    <a:ext uri="{FF2B5EF4-FFF2-40B4-BE49-F238E27FC236}">
                      <a16:creationId xmlns:a16="http://schemas.microsoft.com/office/drawing/2014/main" id="{5ED2AA4E-6DF6-DA2A-F3BF-5417D40B1C74}"/>
                    </a:ext>
                  </a:extLst>
                </p:cNvPr>
                <p:cNvSpPr/>
                <p:nvPr/>
              </p:nvSpPr>
              <p:spPr>
                <a:xfrm flipV="1">
                  <a:off x="5117548" y="1328150"/>
                  <a:ext cx="4593696" cy="4732867"/>
                </a:xfrm>
                <a:prstGeom prst="foldedCorner">
                  <a:avLst>
                    <a:gd name="adj" fmla="val 7636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사각형: 잘린 대각선 방향 모서리 8">
                  <a:extLst>
                    <a:ext uri="{FF2B5EF4-FFF2-40B4-BE49-F238E27FC236}">
                      <a16:creationId xmlns:a16="http://schemas.microsoft.com/office/drawing/2014/main" id="{C99239D4-30C5-ED18-F1C4-E25268B3DBBE}"/>
                    </a:ext>
                  </a:extLst>
                </p:cNvPr>
                <p:cNvSpPr/>
                <p:nvPr/>
              </p:nvSpPr>
              <p:spPr>
                <a:xfrm>
                  <a:off x="5771886" y="1071032"/>
                  <a:ext cx="3335867" cy="448733"/>
                </a:xfrm>
                <a:prstGeom prst="snip2Diag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기후 변화</a:t>
                  </a:r>
                </a:p>
              </p:txBody>
            </p:sp>
            <p:sp>
              <p:nvSpPr>
                <p:cNvPr id="14" name="말풍선: 사각형 13">
                  <a:extLst>
                    <a:ext uri="{FF2B5EF4-FFF2-40B4-BE49-F238E27FC236}">
                      <a16:creationId xmlns:a16="http://schemas.microsoft.com/office/drawing/2014/main" id="{A1C0E45D-351E-20CC-B821-CB78C82965AF}"/>
                    </a:ext>
                  </a:extLst>
                </p:cNvPr>
                <p:cNvSpPr/>
                <p:nvPr/>
              </p:nvSpPr>
              <p:spPr>
                <a:xfrm flipH="1">
                  <a:off x="7586133" y="4349785"/>
                  <a:ext cx="1794933" cy="624412"/>
                </a:xfrm>
                <a:prstGeom prst="wedgeRectCallou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가솔린차</a:t>
                  </a:r>
                </a:p>
              </p:txBody>
            </p:sp>
            <p:sp>
              <p:nvSpPr>
                <p:cNvPr id="15" name="순서도: 순차적 액세스 저장소 14">
                  <a:extLst>
                    <a:ext uri="{FF2B5EF4-FFF2-40B4-BE49-F238E27FC236}">
                      <a16:creationId xmlns:a16="http://schemas.microsoft.com/office/drawing/2014/main" id="{C951D340-A9A4-6F1F-BDF3-6794AE8B1374}"/>
                    </a:ext>
                  </a:extLst>
                </p:cNvPr>
                <p:cNvSpPr/>
                <p:nvPr/>
              </p:nvSpPr>
              <p:spPr>
                <a:xfrm flipH="1">
                  <a:off x="7601876" y="5175401"/>
                  <a:ext cx="1794932" cy="668866"/>
                </a:xfrm>
                <a:prstGeom prst="flowChartMagneticTap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배출 </a:t>
                  </a:r>
                  <a:r>
                    <a:rPr lang="en-US" altLang="ko-KR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2</a:t>
                  </a:r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배</a:t>
                  </a:r>
                </a:p>
              </p:txBody>
            </p:sp>
            <p:sp>
              <p:nvSpPr>
                <p:cNvPr id="16" name="사다리꼴 15">
                  <a:extLst>
                    <a:ext uri="{FF2B5EF4-FFF2-40B4-BE49-F238E27FC236}">
                      <a16:creationId xmlns:a16="http://schemas.microsoft.com/office/drawing/2014/main" id="{E2C91027-FDE4-5813-EA1A-7E70468F473E}"/>
                    </a:ext>
                  </a:extLst>
                </p:cNvPr>
                <p:cNvSpPr/>
                <p:nvPr/>
              </p:nvSpPr>
              <p:spPr>
                <a:xfrm>
                  <a:off x="7880085" y="3172825"/>
                  <a:ext cx="1477963" cy="601249"/>
                </a:xfrm>
                <a:prstGeom prst="trapezoid">
                  <a:avLst>
                    <a:gd name="adj" fmla="val 16551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연간       </a:t>
                  </a:r>
                  <a:r>
                    <a:rPr lang="en-US" altLang="ko-KR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CO2 </a:t>
                  </a:r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감축</a:t>
                  </a:r>
                </a:p>
              </p:txBody>
            </p:sp>
            <p:sp>
              <p:nvSpPr>
                <p:cNvPr id="17" name="화살표: 오각형 16">
                  <a:extLst>
                    <a:ext uri="{FF2B5EF4-FFF2-40B4-BE49-F238E27FC236}">
                      <a16:creationId xmlns:a16="http://schemas.microsoft.com/office/drawing/2014/main" id="{090298CA-4A94-B88A-149A-832DB4D92134}"/>
                    </a:ext>
                  </a:extLst>
                </p:cNvPr>
                <p:cNvSpPr/>
                <p:nvPr/>
              </p:nvSpPr>
              <p:spPr>
                <a:xfrm>
                  <a:off x="5435600" y="1835093"/>
                  <a:ext cx="1794933" cy="444499"/>
                </a:xfrm>
                <a:prstGeom prst="homePlat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온실가스</a:t>
                  </a:r>
                </a:p>
              </p:txBody>
            </p:sp>
            <p:sp>
              <p:nvSpPr>
                <p:cNvPr id="19" name="화살표: 오른쪽 18">
                  <a:extLst>
                    <a:ext uri="{FF2B5EF4-FFF2-40B4-BE49-F238E27FC236}">
                      <a16:creationId xmlns:a16="http://schemas.microsoft.com/office/drawing/2014/main" id="{3AB512BB-8743-4B19-AB46-4FF389F4DD52}"/>
                    </a:ext>
                  </a:extLst>
                </p:cNvPr>
                <p:cNvSpPr/>
                <p:nvPr/>
              </p:nvSpPr>
              <p:spPr>
                <a:xfrm>
                  <a:off x="5616442" y="2420596"/>
                  <a:ext cx="3491311" cy="66886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배출가스로부터 해방</a:t>
                  </a:r>
                </a:p>
              </p:txBody>
            </p:sp>
            <p:sp>
              <p:nvSpPr>
                <p:cNvPr id="20" name="별: 꼭짓점 5개 19">
                  <a:extLst>
                    <a:ext uri="{FF2B5EF4-FFF2-40B4-BE49-F238E27FC236}">
                      <a16:creationId xmlns:a16="http://schemas.microsoft.com/office/drawing/2014/main" id="{40A68754-B90A-62E3-82A0-AEAC50B344C8}"/>
                    </a:ext>
                  </a:extLst>
                </p:cNvPr>
                <p:cNvSpPr/>
                <p:nvPr/>
              </p:nvSpPr>
              <p:spPr>
                <a:xfrm flipV="1">
                  <a:off x="7439819" y="1696089"/>
                  <a:ext cx="1819395" cy="873303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endParaRPr>
                </a:p>
              </p:txBody>
            </p:sp>
            <p:sp>
              <p:nvSpPr>
                <p:cNvPr id="21" name="말풍선: 사각형 20">
                  <a:extLst>
                    <a:ext uri="{FF2B5EF4-FFF2-40B4-BE49-F238E27FC236}">
                      <a16:creationId xmlns:a16="http://schemas.microsoft.com/office/drawing/2014/main" id="{071B3638-CB6C-E352-FFFB-1CE06CDE92D3}"/>
                    </a:ext>
                  </a:extLst>
                </p:cNvPr>
                <p:cNvSpPr/>
                <p:nvPr/>
              </p:nvSpPr>
              <p:spPr>
                <a:xfrm>
                  <a:off x="5467086" y="4338146"/>
                  <a:ext cx="1794933" cy="624412"/>
                </a:xfrm>
                <a:prstGeom prst="wedgeRectCallou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bg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전기차</a:t>
                  </a:r>
                </a:p>
              </p:txBody>
            </p:sp>
            <p:sp>
              <p:nvSpPr>
                <p:cNvPr id="22" name="순서도: 순차적 액세스 저장소 21">
                  <a:extLst>
                    <a:ext uri="{FF2B5EF4-FFF2-40B4-BE49-F238E27FC236}">
                      <a16:creationId xmlns:a16="http://schemas.microsoft.com/office/drawing/2014/main" id="{A0820BC7-8481-943E-6FFE-24120297C2B7}"/>
                    </a:ext>
                  </a:extLst>
                </p:cNvPr>
                <p:cNvSpPr/>
                <p:nvPr/>
              </p:nvSpPr>
              <p:spPr>
                <a:xfrm>
                  <a:off x="5467086" y="5177371"/>
                  <a:ext cx="1794932" cy="668866"/>
                </a:xfrm>
                <a:prstGeom prst="flowChartMagneticTap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배출 없음</a:t>
                  </a:r>
                </a:p>
              </p:txBody>
            </p:sp>
            <p:sp>
              <p:nvSpPr>
                <p:cNvPr id="23" name="배지 22">
                  <a:extLst>
                    <a:ext uri="{FF2B5EF4-FFF2-40B4-BE49-F238E27FC236}">
                      <a16:creationId xmlns:a16="http://schemas.microsoft.com/office/drawing/2014/main" id="{35BFB380-A193-D132-E9B1-BC7912D6454C}"/>
                    </a:ext>
                  </a:extLst>
                </p:cNvPr>
                <p:cNvSpPr/>
                <p:nvPr/>
              </p:nvSpPr>
              <p:spPr>
                <a:xfrm>
                  <a:off x="5424752" y="3222664"/>
                  <a:ext cx="1794932" cy="668866"/>
                </a:xfrm>
                <a:prstGeom prst="plaque">
                  <a:avLst>
                    <a:gd name="adj" fmla="val 50000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solidFill>
                        <a:schemeClr val="tx1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rPr>
                    <a:t>전기차       보급                                                                              </a:t>
                  </a:r>
                  <a:endParaRPr lang="en-US" altLang="ko-KR" dirty="0">
                    <a:solidFill>
                      <a:schemeClr val="tx1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endParaRPr>
                </a:p>
              </p:txBody>
            </p:sp>
            <p:cxnSp>
              <p:nvCxnSpPr>
                <p:cNvPr id="32" name="연결선: 꺾임 31">
                  <a:extLst>
                    <a:ext uri="{FF2B5EF4-FFF2-40B4-BE49-F238E27FC236}">
                      <a16:creationId xmlns:a16="http://schemas.microsoft.com/office/drawing/2014/main" id="{2DEDC825-1A8D-98C3-0561-E0BE723FB2C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275652" y="4169833"/>
                  <a:ext cx="177800" cy="12700"/>
                </a:xfrm>
                <a:prstGeom prst="bentConnector3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D0F6EF5-3830-0FD7-D2C1-18B475158E49}"/>
                  </a:ext>
                </a:extLst>
              </p:cNvPr>
              <p:cNvSpPr txBox="1"/>
              <p:nvPr/>
            </p:nvSpPr>
            <p:spPr>
              <a:xfrm>
                <a:off x="7994469" y="1899803"/>
                <a:ext cx="799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>
                    <a:latin typeface="돋움" panose="020B0600000101010101" pitchFamily="50" charset="-127"/>
                    <a:ea typeface="돋움" panose="020B0600000101010101" pitchFamily="50" charset="-127"/>
                  </a:rPr>
                  <a:t>감축</a:t>
                </a:r>
              </a:p>
            </p:txBody>
          </p:sp>
        </p:grpSp>
        <p:cxnSp>
          <p:nvCxnSpPr>
            <p:cNvPr id="84" name="꺾인 연결선 43">
              <a:extLst>
                <a:ext uri="{FF2B5EF4-FFF2-40B4-BE49-F238E27FC236}">
                  <a16:creationId xmlns:a16="http://schemas.microsoft.com/office/drawing/2014/main" id="{6E18329D-4C63-71A9-A0A7-E6E42A444C6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390441" y="3215527"/>
              <a:ext cx="12700" cy="2173617"/>
            </a:xfrm>
            <a:prstGeom prst="bentConnector3">
              <a:avLst>
                <a:gd name="adj1" fmla="val 1799976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36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</TotalTime>
  <Words>207</Words>
  <Application>Microsoft Office PowerPoint</Application>
  <PresentationFormat>A4 용지(210x297mm)</PresentationFormat>
  <Paragraphs>59</Paragraphs>
  <Slides>6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굴림</vt:lpstr>
      <vt:lpstr>궁서</vt:lpstr>
      <vt:lpstr>돋움</vt:lpstr>
      <vt:lpstr>맑은 고딕</vt:lpstr>
      <vt:lpstr>Arial</vt:lpstr>
      <vt:lpstr>Wingdings</vt:lpstr>
      <vt:lpstr>Office 2013 - 2022 테마</vt:lpstr>
      <vt:lpstr>PowerPoint 프레젠테이션</vt:lpstr>
      <vt:lpstr>목차</vt:lpstr>
      <vt:lpstr>A. 전기 자동차란?</vt:lpstr>
      <vt:lpstr>B. 전기 자동차의 장점 및 단점</vt:lpstr>
      <vt:lpstr>C. 연도별 자동차 등록대수</vt:lpstr>
      <vt:lpstr>D. 전기차 보급목적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찬미 정</dc:creator>
  <cp:lastModifiedBy>찬미 정</cp:lastModifiedBy>
  <cp:revision>9</cp:revision>
  <dcterms:created xsi:type="dcterms:W3CDTF">2025-10-09T03:03:19Z</dcterms:created>
  <dcterms:modified xsi:type="dcterms:W3CDTF">2025-10-09T06:55:06Z</dcterms:modified>
</cp:coreProperties>
</file>