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sz="2400" b="1">
                <a:latin typeface="궁서" panose="02030600000101010101" pitchFamily="18" charset="-127"/>
                <a:ea typeface="궁서" panose="02030600000101010101" pitchFamily="18" charset="-127"/>
              </a:rPr>
              <a:t>디지털 비서와 자율형 로봇의 시장전망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디지털 비서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2020년</c:v>
                </c:pt>
                <c:pt idx="2">
                  <c:v>2022년</c:v>
                </c:pt>
                <c:pt idx="3">
                  <c:v>2024년</c:v>
                </c:pt>
                <c:pt idx="4">
                  <c:v>2026년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585</c:v>
                </c:pt>
                <c:pt idx="1">
                  <c:v>2175</c:v>
                </c:pt>
                <c:pt idx="2">
                  <c:v>4165</c:v>
                </c:pt>
                <c:pt idx="3">
                  <c:v>6405</c:v>
                </c:pt>
                <c:pt idx="4">
                  <c:v>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6-4F3C-ADFE-B17B42128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597240"/>
        <c:axId val="6835962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자율형 로봇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86-4F3C-ADFE-B17B4212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2020년</c:v>
                </c:pt>
                <c:pt idx="2">
                  <c:v>2022년</c:v>
                </c:pt>
                <c:pt idx="3">
                  <c:v>2024년</c:v>
                </c:pt>
                <c:pt idx="4">
                  <c:v>2026년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1282</c:v>
                </c:pt>
                <c:pt idx="1">
                  <c:v>3582</c:v>
                </c:pt>
                <c:pt idx="2">
                  <c:v>5882</c:v>
                </c:pt>
                <c:pt idx="3">
                  <c:v>9245</c:v>
                </c:pt>
                <c:pt idx="4">
                  <c:v>13927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86-4F3C-ADFE-B17B42128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835440"/>
        <c:axId val="627840032"/>
      </c:lineChart>
      <c:catAx>
        <c:axId val="68359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83596256"/>
        <c:crosses val="autoZero"/>
        <c:auto val="1"/>
        <c:lblAlgn val="ctr"/>
        <c:lblOffset val="100"/>
        <c:noMultiLvlLbl val="0"/>
      </c:catAx>
      <c:valAx>
        <c:axId val="683596256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83597240"/>
        <c:crosses val="autoZero"/>
        <c:crossBetween val="between"/>
      </c:valAx>
      <c:valAx>
        <c:axId val="627840032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27835440"/>
        <c:crosses val="max"/>
        <c:crossBetween val="between"/>
        <c:majorUnit val="4000"/>
      </c:valAx>
      <c:catAx>
        <c:axId val="62783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840032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F000D-CDE4-4C9D-A610-8ECF9CDC39E4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5F64ED9F-AFBC-4A15-9ACD-05129EB0DC5E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</a:p>
      </dgm:t>
    </dgm:pt>
    <dgm:pt modelId="{917B1089-28C4-4616-BA0E-20956C7ADE8D}" type="parTrans" cxnId="{7C85EBA5-F7A5-4CEF-B25F-0304DF734B53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169FDAC-704C-4305-965A-B8BF85AA0134}" type="sibTrans" cxnId="{7C85EBA5-F7A5-4CEF-B25F-0304DF734B53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8C8422D-B5AE-462D-ADA0-0B0C11E72FB7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</a:p>
      </dgm:t>
    </dgm:pt>
    <dgm:pt modelId="{E12F96A4-A746-4370-8593-CE72506A22EE}" type="parTrans" cxnId="{E9FF0265-44B4-4AE8-A9E0-EF8B14EE652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017AADB-A351-4395-93CF-4C6FA2FE035F}" type="sibTrans" cxnId="{E9FF0265-44B4-4AE8-A9E0-EF8B14EE652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AE91A24-2E9B-4760-9AE8-9A60DE4BA79C}" type="pres">
      <dgm:prSet presAssocID="{6B5F000D-CDE4-4C9D-A610-8ECF9CDC39E4}" presName="Name0" presStyleCnt="0">
        <dgm:presLayoutVars>
          <dgm:dir/>
          <dgm:resizeHandles val="exact"/>
        </dgm:presLayoutVars>
      </dgm:prSet>
      <dgm:spPr/>
    </dgm:pt>
    <dgm:pt modelId="{FFF7D070-CB3C-418D-A22A-4CE2AF6B0217}" type="pres">
      <dgm:prSet presAssocID="{5F64ED9F-AFBC-4A15-9ACD-05129EB0DC5E}" presName="node" presStyleLbl="node1" presStyleIdx="0" presStyleCnt="2">
        <dgm:presLayoutVars>
          <dgm:bulletEnabled val="1"/>
        </dgm:presLayoutVars>
      </dgm:prSet>
      <dgm:spPr/>
    </dgm:pt>
    <dgm:pt modelId="{F589A226-E5F3-4463-BDCD-EE80926A72A3}" type="pres">
      <dgm:prSet presAssocID="{B169FDAC-704C-4305-965A-B8BF85AA0134}" presName="sibTrans" presStyleLbl="sibTrans2D1" presStyleIdx="0" presStyleCnt="1"/>
      <dgm:spPr/>
    </dgm:pt>
    <dgm:pt modelId="{BCBBEB63-A759-4693-84EC-A4CC375FB5F7}" type="pres">
      <dgm:prSet presAssocID="{B169FDAC-704C-4305-965A-B8BF85AA0134}" presName="connectorText" presStyleLbl="sibTrans2D1" presStyleIdx="0" presStyleCnt="1"/>
      <dgm:spPr/>
    </dgm:pt>
    <dgm:pt modelId="{FC96B14C-32B5-4F1B-8B79-029DFEF63C16}" type="pres">
      <dgm:prSet presAssocID="{78C8422D-B5AE-462D-ADA0-0B0C11E72FB7}" presName="node" presStyleLbl="node1" presStyleIdx="1" presStyleCnt="2">
        <dgm:presLayoutVars>
          <dgm:bulletEnabled val="1"/>
        </dgm:presLayoutVars>
      </dgm:prSet>
      <dgm:spPr/>
    </dgm:pt>
  </dgm:ptLst>
  <dgm:cxnLst>
    <dgm:cxn modelId="{E9FF0265-44B4-4AE8-A9E0-EF8B14EE6526}" srcId="{6B5F000D-CDE4-4C9D-A610-8ECF9CDC39E4}" destId="{78C8422D-B5AE-462D-ADA0-0B0C11E72FB7}" srcOrd="1" destOrd="0" parTransId="{E12F96A4-A746-4370-8593-CE72506A22EE}" sibTransId="{5017AADB-A351-4395-93CF-4C6FA2FE035F}"/>
    <dgm:cxn modelId="{11347670-03EF-4726-8BE1-11B73B101670}" type="presOf" srcId="{B169FDAC-704C-4305-965A-B8BF85AA0134}" destId="{BCBBEB63-A759-4693-84EC-A4CC375FB5F7}" srcOrd="1" destOrd="0" presId="urn:microsoft.com/office/officeart/2005/8/layout/process1"/>
    <dgm:cxn modelId="{AA20E851-D170-4800-917A-86877307D824}" type="presOf" srcId="{B169FDAC-704C-4305-965A-B8BF85AA0134}" destId="{F589A226-E5F3-4463-BDCD-EE80926A72A3}" srcOrd="0" destOrd="0" presId="urn:microsoft.com/office/officeart/2005/8/layout/process1"/>
    <dgm:cxn modelId="{808E6E9D-CBC1-499D-9AE0-6D9400C14B5D}" type="presOf" srcId="{6B5F000D-CDE4-4C9D-A610-8ECF9CDC39E4}" destId="{DAE91A24-2E9B-4760-9AE8-9A60DE4BA79C}" srcOrd="0" destOrd="0" presId="urn:microsoft.com/office/officeart/2005/8/layout/process1"/>
    <dgm:cxn modelId="{7C85EBA5-F7A5-4CEF-B25F-0304DF734B53}" srcId="{6B5F000D-CDE4-4C9D-A610-8ECF9CDC39E4}" destId="{5F64ED9F-AFBC-4A15-9ACD-05129EB0DC5E}" srcOrd="0" destOrd="0" parTransId="{917B1089-28C4-4616-BA0E-20956C7ADE8D}" sibTransId="{B169FDAC-704C-4305-965A-B8BF85AA0134}"/>
    <dgm:cxn modelId="{A84A29A6-DC4F-40B7-A164-6C4095FEFE8C}" type="presOf" srcId="{78C8422D-B5AE-462D-ADA0-0B0C11E72FB7}" destId="{FC96B14C-32B5-4F1B-8B79-029DFEF63C16}" srcOrd="0" destOrd="0" presId="urn:microsoft.com/office/officeart/2005/8/layout/process1"/>
    <dgm:cxn modelId="{B9C87BDE-6935-4FBD-B71A-DE55D8A9194E}" type="presOf" srcId="{5F64ED9F-AFBC-4A15-9ACD-05129EB0DC5E}" destId="{FFF7D070-CB3C-418D-A22A-4CE2AF6B0217}" srcOrd="0" destOrd="0" presId="urn:microsoft.com/office/officeart/2005/8/layout/process1"/>
    <dgm:cxn modelId="{F87B20B7-187F-4DCF-B73D-919D3C6153DC}" type="presParOf" srcId="{DAE91A24-2E9B-4760-9AE8-9A60DE4BA79C}" destId="{FFF7D070-CB3C-418D-A22A-4CE2AF6B0217}" srcOrd="0" destOrd="0" presId="urn:microsoft.com/office/officeart/2005/8/layout/process1"/>
    <dgm:cxn modelId="{29448DC2-0692-4E92-B6A4-A2DC5E04BA0A}" type="presParOf" srcId="{DAE91A24-2E9B-4760-9AE8-9A60DE4BA79C}" destId="{F589A226-E5F3-4463-BDCD-EE80926A72A3}" srcOrd="1" destOrd="0" presId="urn:microsoft.com/office/officeart/2005/8/layout/process1"/>
    <dgm:cxn modelId="{3D5CAB65-2C8D-4C99-915A-BD491258A5F8}" type="presParOf" srcId="{F589A226-E5F3-4463-BDCD-EE80926A72A3}" destId="{BCBBEB63-A759-4693-84EC-A4CC375FB5F7}" srcOrd="0" destOrd="0" presId="urn:microsoft.com/office/officeart/2005/8/layout/process1"/>
    <dgm:cxn modelId="{ED64BF41-65F7-4BA6-917A-FED41889085D}" type="presParOf" srcId="{DAE91A24-2E9B-4760-9AE8-9A60DE4BA79C}" destId="{FC96B14C-32B5-4F1B-8B79-029DFEF63C1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38081-0BFA-4239-8C66-CA3CA942C5F7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73F5B26F-9492-473F-88B7-6A4E13C44731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</a:p>
      </dgm:t>
    </dgm:pt>
    <dgm:pt modelId="{F884CFC0-5752-4D94-B2F1-0109B69D53E5}" type="parTrans" cxnId="{8044DE40-F572-4EAE-A6AC-FF31473862F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58E06DD-FEAF-4F99-B918-A587D6E5081D}" type="sibTrans" cxnId="{8044DE40-F572-4EAE-A6AC-FF31473862F0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D5CBBC4-0BA4-48D7-B0E0-E9AF14C40653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</a:p>
      </dgm:t>
    </dgm:pt>
    <dgm:pt modelId="{6F11B5A5-9BE5-4025-B335-20E2C5A9F844}" type="parTrans" cxnId="{0A2FA32F-BBDD-4670-A230-A6D6EA1BC02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66B242E-7095-4E88-BF65-806DB7934C46}" type="sibTrans" cxnId="{0A2FA32F-BBDD-4670-A230-A6D6EA1BC028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78B7A42-140D-4E3A-B6B1-7D6F71CBAD76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</a:p>
      </dgm:t>
    </dgm:pt>
    <dgm:pt modelId="{BC3A7CCC-121D-484D-8996-AD9848E52C5C}" type="parTrans" cxnId="{D49B351A-4072-436E-962F-593E789CF75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2259C4F-6D5D-4F5B-8CA4-30DFFFC768E1}" type="sibTrans" cxnId="{D49B351A-4072-436E-962F-593E789CF75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E11A76C-A769-41F2-9C87-91480D5BF86A}" type="pres">
      <dgm:prSet presAssocID="{C8338081-0BFA-4239-8C66-CA3CA942C5F7}" presName="linearFlow" presStyleCnt="0">
        <dgm:presLayoutVars>
          <dgm:resizeHandles val="exact"/>
        </dgm:presLayoutVars>
      </dgm:prSet>
      <dgm:spPr/>
    </dgm:pt>
    <dgm:pt modelId="{EFD9E332-597C-4336-B505-B336D93CDA48}" type="pres">
      <dgm:prSet presAssocID="{73F5B26F-9492-473F-88B7-6A4E13C44731}" presName="node" presStyleLbl="node1" presStyleIdx="0" presStyleCnt="3">
        <dgm:presLayoutVars>
          <dgm:bulletEnabled val="1"/>
        </dgm:presLayoutVars>
      </dgm:prSet>
      <dgm:spPr/>
    </dgm:pt>
    <dgm:pt modelId="{FDCB440A-DB85-4D71-99D4-79AF096EC9F0}" type="pres">
      <dgm:prSet presAssocID="{858E06DD-FEAF-4F99-B918-A587D6E5081D}" presName="sibTrans" presStyleLbl="sibTrans2D1" presStyleIdx="0" presStyleCnt="2"/>
      <dgm:spPr/>
    </dgm:pt>
    <dgm:pt modelId="{BCCB17DD-33F6-4F02-A564-ACB39DEC62D4}" type="pres">
      <dgm:prSet presAssocID="{858E06DD-FEAF-4F99-B918-A587D6E5081D}" presName="connectorText" presStyleLbl="sibTrans2D1" presStyleIdx="0" presStyleCnt="2"/>
      <dgm:spPr/>
    </dgm:pt>
    <dgm:pt modelId="{4245A53A-4C88-4A46-87D3-BB774D3F2C9F}" type="pres">
      <dgm:prSet presAssocID="{DD5CBBC4-0BA4-48D7-B0E0-E9AF14C40653}" presName="node" presStyleLbl="node1" presStyleIdx="1" presStyleCnt="3">
        <dgm:presLayoutVars>
          <dgm:bulletEnabled val="1"/>
        </dgm:presLayoutVars>
      </dgm:prSet>
      <dgm:spPr/>
    </dgm:pt>
    <dgm:pt modelId="{AC3B6AF3-9939-4FE5-B525-C0A596078349}" type="pres">
      <dgm:prSet presAssocID="{B66B242E-7095-4E88-BF65-806DB7934C46}" presName="sibTrans" presStyleLbl="sibTrans2D1" presStyleIdx="1" presStyleCnt="2"/>
      <dgm:spPr/>
    </dgm:pt>
    <dgm:pt modelId="{43ECCA9B-F322-4830-8B19-A7AD04E016ED}" type="pres">
      <dgm:prSet presAssocID="{B66B242E-7095-4E88-BF65-806DB7934C46}" presName="connectorText" presStyleLbl="sibTrans2D1" presStyleIdx="1" presStyleCnt="2"/>
      <dgm:spPr/>
    </dgm:pt>
    <dgm:pt modelId="{5CB26166-454E-483F-A625-81A182262681}" type="pres">
      <dgm:prSet presAssocID="{178B7A42-140D-4E3A-B6B1-7D6F71CBAD76}" presName="node" presStyleLbl="node1" presStyleIdx="2" presStyleCnt="3">
        <dgm:presLayoutVars>
          <dgm:bulletEnabled val="1"/>
        </dgm:presLayoutVars>
      </dgm:prSet>
      <dgm:spPr/>
    </dgm:pt>
  </dgm:ptLst>
  <dgm:cxnLst>
    <dgm:cxn modelId="{55932E14-B6E5-4074-9AAB-B664ABF3E940}" type="presOf" srcId="{C8338081-0BFA-4239-8C66-CA3CA942C5F7}" destId="{6E11A76C-A769-41F2-9C87-91480D5BF86A}" srcOrd="0" destOrd="0" presId="urn:microsoft.com/office/officeart/2005/8/layout/process2"/>
    <dgm:cxn modelId="{D49B351A-4072-436E-962F-593E789CF758}" srcId="{C8338081-0BFA-4239-8C66-CA3CA942C5F7}" destId="{178B7A42-140D-4E3A-B6B1-7D6F71CBAD76}" srcOrd="2" destOrd="0" parTransId="{BC3A7CCC-121D-484D-8996-AD9848E52C5C}" sibTransId="{92259C4F-6D5D-4F5B-8CA4-30DFFFC768E1}"/>
    <dgm:cxn modelId="{C7927A1A-6E6D-49EE-BD61-6B90DFB2D2C7}" type="presOf" srcId="{858E06DD-FEAF-4F99-B918-A587D6E5081D}" destId="{BCCB17DD-33F6-4F02-A564-ACB39DEC62D4}" srcOrd="1" destOrd="0" presId="urn:microsoft.com/office/officeart/2005/8/layout/process2"/>
    <dgm:cxn modelId="{0A2FA32F-BBDD-4670-A230-A6D6EA1BC028}" srcId="{C8338081-0BFA-4239-8C66-CA3CA942C5F7}" destId="{DD5CBBC4-0BA4-48D7-B0E0-E9AF14C40653}" srcOrd="1" destOrd="0" parTransId="{6F11B5A5-9BE5-4025-B335-20E2C5A9F844}" sibTransId="{B66B242E-7095-4E88-BF65-806DB7934C46}"/>
    <dgm:cxn modelId="{8044DE40-F572-4EAE-A6AC-FF31473862F0}" srcId="{C8338081-0BFA-4239-8C66-CA3CA942C5F7}" destId="{73F5B26F-9492-473F-88B7-6A4E13C44731}" srcOrd="0" destOrd="0" parTransId="{F884CFC0-5752-4D94-B2F1-0109B69D53E5}" sibTransId="{858E06DD-FEAF-4F99-B918-A587D6E5081D}"/>
    <dgm:cxn modelId="{77ADBA63-288B-41CF-AE40-08D8E649CDA1}" type="presOf" srcId="{B66B242E-7095-4E88-BF65-806DB7934C46}" destId="{AC3B6AF3-9939-4FE5-B525-C0A596078349}" srcOrd="0" destOrd="0" presId="urn:microsoft.com/office/officeart/2005/8/layout/process2"/>
    <dgm:cxn modelId="{56F71244-307E-4A42-9DDB-042DE558ACD4}" type="presOf" srcId="{858E06DD-FEAF-4F99-B918-A587D6E5081D}" destId="{FDCB440A-DB85-4D71-99D4-79AF096EC9F0}" srcOrd="0" destOrd="0" presId="urn:microsoft.com/office/officeart/2005/8/layout/process2"/>
    <dgm:cxn modelId="{9C251E49-56FC-4696-B21A-5D7937AB2BE1}" type="presOf" srcId="{B66B242E-7095-4E88-BF65-806DB7934C46}" destId="{43ECCA9B-F322-4830-8B19-A7AD04E016ED}" srcOrd="1" destOrd="0" presId="urn:microsoft.com/office/officeart/2005/8/layout/process2"/>
    <dgm:cxn modelId="{59F45874-3CB3-4899-8970-AA6A812DD408}" type="presOf" srcId="{178B7A42-140D-4E3A-B6B1-7D6F71CBAD76}" destId="{5CB26166-454E-483F-A625-81A182262681}" srcOrd="0" destOrd="0" presId="urn:microsoft.com/office/officeart/2005/8/layout/process2"/>
    <dgm:cxn modelId="{A00BDAC8-225B-4FA2-871B-C824EF20ACCD}" type="presOf" srcId="{73F5B26F-9492-473F-88B7-6A4E13C44731}" destId="{EFD9E332-597C-4336-B505-B336D93CDA48}" srcOrd="0" destOrd="0" presId="urn:microsoft.com/office/officeart/2005/8/layout/process2"/>
    <dgm:cxn modelId="{E6DB81CC-AEDB-4ABE-AFD3-7A32FFF53C0F}" type="presOf" srcId="{DD5CBBC4-0BA4-48D7-B0E0-E9AF14C40653}" destId="{4245A53A-4C88-4A46-87D3-BB774D3F2C9F}" srcOrd="0" destOrd="0" presId="urn:microsoft.com/office/officeart/2005/8/layout/process2"/>
    <dgm:cxn modelId="{D7A7F07A-ADA2-4B46-AA71-27F77F79DA7A}" type="presParOf" srcId="{6E11A76C-A769-41F2-9C87-91480D5BF86A}" destId="{EFD9E332-597C-4336-B505-B336D93CDA48}" srcOrd="0" destOrd="0" presId="urn:microsoft.com/office/officeart/2005/8/layout/process2"/>
    <dgm:cxn modelId="{8DABAC5A-A9B3-492E-82D1-420C1A32F59C}" type="presParOf" srcId="{6E11A76C-A769-41F2-9C87-91480D5BF86A}" destId="{FDCB440A-DB85-4D71-99D4-79AF096EC9F0}" srcOrd="1" destOrd="0" presId="urn:microsoft.com/office/officeart/2005/8/layout/process2"/>
    <dgm:cxn modelId="{4ADF5DDB-4B8B-4903-87AD-3E30D7D0B35B}" type="presParOf" srcId="{FDCB440A-DB85-4D71-99D4-79AF096EC9F0}" destId="{BCCB17DD-33F6-4F02-A564-ACB39DEC62D4}" srcOrd="0" destOrd="0" presId="urn:microsoft.com/office/officeart/2005/8/layout/process2"/>
    <dgm:cxn modelId="{F4FB9E77-654F-463F-9C20-9EB4F7DD09E8}" type="presParOf" srcId="{6E11A76C-A769-41F2-9C87-91480D5BF86A}" destId="{4245A53A-4C88-4A46-87D3-BB774D3F2C9F}" srcOrd="2" destOrd="0" presId="urn:microsoft.com/office/officeart/2005/8/layout/process2"/>
    <dgm:cxn modelId="{78DA0C19-DEE6-415D-B0F0-66D87C7A533C}" type="presParOf" srcId="{6E11A76C-A769-41F2-9C87-91480D5BF86A}" destId="{AC3B6AF3-9939-4FE5-B525-C0A596078349}" srcOrd="3" destOrd="0" presId="urn:microsoft.com/office/officeart/2005/8/layout/process2"/>
    <dgm:cxn modelId="{F70AE051-8F8A-4CFC-9253-CEF06998582B}" type="presParOf" srcId="{AC3B6AF3-9939-4FE5-B525-C0A596078349}" destId="{43ECCA9B-F322-4830-8B19-A7AD04E016ED}" srcOrd="0" destOrd="0" presId="urn:microsoft.com/office/officeart/2005/8/layout/process2"/>
    <dgm:cxn modelId="{90564073-9AD0-4383-9377-AE4AF90BC8DD}" type="presParOf" srcId="{6E11A76C-A769-41F2-9C87-91480D5BF86A}" destId="{5CB26166-454E-483F-A625-81A18226268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7D070-CB3C-418D-A22A-4CE2AF6B0217}">
      <dsp:nvSpPr>
        <dsp:cNvPr id="0" name=""/>
        <dsp:cNvSpPr/>
      </dsp:nvSpPr>
      <dsp:spPr>
        <a:xfrm>
          <a:off x="412" y="176501"/>
          <a:ext cx="880360" cy="528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</a:p>
      </dsp:txBody>
      <dsp:txXfrm>
        <a:off x="15883" y="191972"/>
        <a:ext cx="849418" cy="497274"/>
      </dsp:txXfrm>
    </dsp:sp>
    <dsp:sp modelId="{F589A226-E5F3-4463-BDCD-EE80926A72A3}">
      <dsp:nvSpPr>
        <dsp:cNvPr id="0" name=""/>
        <dsp:cNvSpPr/>
      </dsp:nvSpPr>
      <dsp:spPr>
        <a:xfrm>
          <a:off x="968809" y="331445"/>
          <a:ext cx="186636" cy="218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968809" y="375111"/>
        <a:ext cx="130645" cy="130997"/>
      </dsp:txXfrm>
    </dsp:sp>
    <dsp:sp modelId="{FC96B14C-32B5-4F1B-8B79-029DFEF63C16}">
      <dsp:nvSpPr>
        <dsp:cNvPr id="0" name=""/>
        <dsp:cNvSpPr/>
      </dsp:nvSpPr>
      <dsp:spPr>
        <a:xfrm>
          <a:off x="1232918" y="176501"/>
          <a:ext cx="880360" cy="528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</a:p>
      </dsp:txBody>
      <dsp:txXfrm>
        <a:off x="1248389" y="191972"/>
        <a:ext cx="849418" cy="497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9E332-597C-4336-B505-B336D93CDA48}">
      <dsp:nvSpPr>
        <dsp:cNvPr id="0" name=""/>
        <dsp:cNvSpPr/>
      </dsp:nvSpPr>
      <dsp:spPr>
        <a:xfrm>
          <a:off x="161780" y="1339"/>
          <a:ext cx="1327439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</a:p>
      </dsp:txBody>
      <dsp:txXfrm>
        <a:off x="181847" y="21406"/>
        <a:ext cx="1287305" cy="644996"/>
      </dsp:txXfrm>
    </dsp:sp>
    <dsp:sp modelId="{FDCB440A-DB85-4D71-99D4-79AF096EC9F0}">
      <dsp:nvSpPr>
        <dsp:cNvPr id="0" name=""/>
        <dsp:cNvSpPr/>
      </dsp:nvSpPr>
      <dsp:spPr>
        <a:xfrm rot="5400000">
          <a:off x="697038" y="703597"/>
          <a:ext cx="256923" cy="308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733008" y="729290"/>
        <a:ext cx="184984" cy="179846"/>
      </dsp:txXfrm>
    </dsp:sp>
    <dsp:sp modelId="{4245A53A-4C88-4A46-87D3-BB774D3F2C9F}">
      <dsp:nvSpPr>
        <dsp:cNvPr id="0" name=""/>
        <dsp:cNvSpPr/>
      </dsp:nvSpPr>
      <dsp:spPr>
        <a:xfrm>
          <a:off x="161780" y="1029034"/>
          <a:ext cx="1327439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</a:p>
      </dsp:txBody>
      <dsp:txXfrm>
        <a:off x="181847" y="1049101"/>
        <a:ext cx="1287305" cy="644996"/>
      </dsp:txXfrm>
    </dsp:sp>
    <dsp:sp modelId="{AC3B6AF3-9939-4FE5-B525-C0A596078349}">
      <dsp:nvSpPr>
        <dsp:cNvPr id="0" name=""/>
        <dsp:cNvSpPr/>
      </dsp:nvSpPr>
      <dsp:spPr>
        <a:xfrm rot="5400000">
          <a:off x="697038" y="1731293"/>
          <a:ext cx="256923" cy="308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733008" y="1756986"/>
        <a:ext cx="184984" cy="179846"/>
      </dsp:txXfrm>
    </dsp:sp>
    <dsp:sp modelId="{5CB26166-454E-483F-A625-81A182262681}">
      <dsp:nvSpPr>
        <dsp:cNvPr id="0" name=""/>
        <dsp:cNvSpPr/>
      </dsp:nvSpPr>
      <dsp:spPr>
        <a:xfrm>
          <a:off x="161780" y="2056730"/>
          <a:ext cx="1327439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</a:p>
      </dsp:txBody>
      <dsp:txXfrm>
        <a:off x="181847" y="2076797"/>
        <a:ext cx="1287305" cy="644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0.25775</cdr:x>
      <cdr:y>0.17813</cdr:y>
    </cdr:from>
    <cdr:to>
      <cdr:x>0.47951</cdr:x>
      <cdr:y>0.32886</cdr:y>
    </cdr:to>
    <cdr:sp macro="" textlink="">
      <cdr:nvSpPr>
        <cdr:cNvPr id="2" name="두루마리 모양: 가로로 말림 1">
          <a:extLst xmlns:a="http://schemas.openxmlformats.org/drawingml/2006/main">
            <a:ext uri="{FF2B5EF4-FFF2-40B4-BE49-F238E27FC236}">
              <a16:creationId xmlns:a16="http://schemas.microsoft.com/office/drawing/2014/main" id="{EFD7845A-4777-4EFA-BBCC-60E95859DCC3}"/>
            </a:ext>
          </a:extLst>
        </cdr:cNvPr>
        <cdr:cNvSpPr/>
      </cdr:nvSpPr>
      <cdr:spPr>
        <a:xfrm xmlns:a="http://schemas.openxmlformats.org/drawingml/2006/main">
          <a:off x="2202205" y="856735"/>
          <a:ext cx="1894703" cy="724930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단위</a:t>
          </a:r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(</a:t>
          </a: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달러</a:t>
          </a:r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)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DDE0B-81EB-4337-B437-F4D5D5337CD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A1DF7-AD44-4887-ACF0-C1C285756D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1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9587-6239-4831-94A4-BC15E10FFEBB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EBE3-09CA-48BA-9122-DD871B2D1C38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50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4E0-46DC-4A27-8F1F-8097BD21FF42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6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6DD8-6331-427B-B68D-DA0BDDA02B14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470A616-6CDC-4EB6-800B-8BB91D3EB94B}"/>
              </a:ext>
            </a:extLst>
          </p:cNvPr>
          <p:cNvSpPr/>
          <p:nvPr userDrawn="1"/>
        </p:nvSpPr>
        <p:spPr>
          <a:xfrm>
            <a:off x="0" y="790832"/>
            <a:ext cx="9906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03240AD7-B66B-4226-A87F-92476DC30D4B}"/>
              </a:ext>
            </a:extLst>
          </p:cNvPr>
          <p:cNvSpPr/>
          <p:nvPr userDrawn="1"/>
        </p:nvSpPr>
        <p:spPr>
          <a:xfrm rot="5400000" flipH="1">
            <a:off x="3816909" y="-3816910"/>
            <a:ext cx="1155957" cy="87897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" y="40458"/>
            <a:ext cx="8339395" cy="111549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7F63C27-861F-4427-B833-0769713FD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0" y="6236903"/>
            <a:ext cx="1609724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9765-9C4A-4873-A050-813CD672E390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52D5-8584-4A19-BE05-96D7DA5470E2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35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068-7516-4B0E-BA56-058B2EF01841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0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6FCD-C61C-409D-9DC1-1A331126F3D6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69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B107-9365-4C5C-B904-716F93DF8D90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75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AECB-01A5-4702-BD27-5AD8BCCEA7ED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55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DFDC-E4E7-48CA-84A3-4318D25BC83A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1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DB0D1-6B71-4E78-BF34-78CBDE9EB603}" type="datetime1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6341-66B6-41A2-A549-9F0D7EA21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3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9CDB877-59C7-48F2-89A3-88C63A92B7B8}"/>
              </a:ext>
            </a:extLst>
          </p:cNvPr>
          <p:cNvSpPr/>
          <p:nvPr/>
        </p:nvSpPr>
        <p:spPr>
          <a:xfrm>
            <a:off x="0" y="3429000"/>
            <a:ext cx="9906000" cy="34290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7550A3-AEA5-471C-BEA6-7465248FF2F9}"/>
              </a:ext>
            </a:extLst>
          </p:cNvPr>
          <p:cNvSpPr/>
          <p:nvPr/>
        </p:nvSpPr>
        <p:spPr>
          <a:xfrm>
            <a:off x="1507525" y="1673994"/>
            <a:ext cx="6573794" cy="92333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AI Secretary</a:t>
            </a:r>
          </a:p>
        </p:txBody>
      </p:sp>
      <p:pic>
        <p:nvPicPr>
          <p:cNvPr id="7" name="그림 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B4EFD832-561A-4E6D-A2AB-1E0CD31DD1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61" y="82378"/>
            <a:ext cx="1838044" cy="6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4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9C192A-3548-4BA7-87DB-24691B33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65059" cy="1154755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9AAAB9-F1ED-4B70-BE03-2EF9AB9B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D98E3E6F-05D2-44BC-9FCF-7AEA6D07BBAD}"/>
              </a:ext>
            </a:extLst>
          </p:cNvPr>
          <p:cNvSpPr/>
          <p:nvPr/>
        </p:nvSpPr>
        <p:spPr>
          <a:xfrm>
            <a:off x="2463114" y="1902941"/>
            <a:ext cx="1194486" cy="65078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Ⅰ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7B60D0-6CCB-41C2-B56B-4465506F1554}"/>
              </a:ext>
            </a:extLst>
          </p:cNvPr>
          <p:cNvSpPr/>
          <p:nvPr/>
        </p:nvSpPr>
        <p:spPr>
          <a:xfrm>
            <a:off x="2463114" y="2356022"/>
            <a:ext cx="5708822" cy="214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A94DD-A2FC-40FB-98B6-1075C266448A}"/>
              </a:ext>
            </a:extLst>
          </p:cNvPr>
          <p:cNvSpPr txBox="1"/>
          <p:nvPr/>
        </p:nvSpPr>
        <p:spPr>
          <a:xfrm>
            <a:off x="3760867" y="1904312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인공지능 비서</a:t>
            </a:r>
          </a:p>
        </p:txBody>
      </p:sp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EA86ADF1-CA66-4EDA-8AEE-3F2BB4929B28}"/>
              </a:ext>
            </a:extLst>
          </p:cNvPr>
          <p:cNvSpPr/>
          <p:nvPr/>
        </p:nvSpPr>
        <p:spPr>
          <a:xfrm>
            <a:off x="2463114" y="2817687"/>
            <a:ext cx="1194486" cy="65078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Ⅱ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0D6D5EB-C40F-4B5F-BA43-3BB9617CF39B}"/>
              </a:ext>
            </a:extLst>
          </p:cNvPr>
          <p:cNvSpPr/>
          <p:nvPr/>
        </p:nvSpPr>
        <p:spPr>
          <a:xfrm>
            <a:off x="2463114" y="3270768"/>
            <a:ext cx="5708822" cy="214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F0920-3855-4AAF-9130-F0852DC32196}"/>
              </a:ext>
            </a:extLst>
          </p:cNvPr>
          <p:cNvSpPr txBox="1"/>
          <p:nvPr/>
        </p:nvSpPr>
        <p:spPr>
          <a:xfrm>
            <a:off x="3760867" y="281905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국내외 인공지능 비서 현황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22C7D4AB-2A49-41E3-9D52-6BEB5EF09371}"/>
              </a:ext>
            </a:extLst>
          </p:cNvPr>
          <p:cNvSpPr/>
          <p:nvPr/>
        </p:nvSpPr>
        <p:spPr>
          <a:xfrm>
            <a:off x="2463114" y="3796533"/>
            <a:ext cx="1194486" cy="65078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Ⅲ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2F4D6F0-F122-41D4-8539-C7B10BA48539}"/>
              </a:ext>
            </a:extLst>
          </p:cNvPr>
          <p:cNvSpPr/>
          <p:nvPr/>
        </p:nvSpPr>
        <p:spPr>
          <a:xfrm>
            <a:off x="2463114" y="4249614"/>
            <a:ext cx="5708822" cy="214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C9852-5F68-422F-ABDD-4F41E5F59AE9}"/>
              </a:ext>
            </a:extLst>
          </p:cNvPr>
          <p:cNvSpPr txBox="1"/>
          <p:nvPr/>
        </p:nvSpPr>
        <p:spPr>
          <a:xfrm>
            <a:off x="3760867" y="379790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디지털 비서와 자율형 로봇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사각형: 잘린 한쪽 모서리 14">
            <a:extLst>
              <a:ext uri="{FF2B5EF4-FFF2-40B4-BE49-F238E27FC236}">
                <a16:creationId xmlns:a16="http://schemas.microsoft.com/office/drawing/2014/main" id="{8A1815E5-DF8F-4778-A01D-662A8C86352B}"/>
              </a:ext>
            </a:extLst>
          </p:cNvPr>
          <p:cNvSpPr/>
          <p:nvPr/>
        </p:nvSpPr>
        <p:spPr>
          <a:xfrm>
            <a:off x="2463114" y="4758903"/>
            <a:ext cx="1194486" cy="65078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Ⅳ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D06F1F-CD45-4148-A9E8-9F5CF4E7C053}"/>
              </a:ext>
            </a:extLst>
          </p:cNvPr>
          <p:cNvSpPr/>
          <p:nvPr/>
        </p:nvSpPr>
        <p:spPr>
          <a:xfrm>
            <a:off x="2463114" y="5211984"/>
            <a:ext cx="5708822" cy="214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931AE-BC09-4B86-A8C1-7D290B477ADC}"/>
              </a:ext>
            </a:extLst>
          </p:cNvPr>
          <p:cNvSpPr txBox="1"/>
          <p:nvPr/>
        </p:nvSpPr>
        <p:spPr>
          <a:xfrm>
            <a:off x="3760867" y="4760274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인공지능 비서와 생활의 변화</a:t>
            </a:r>
          </a:p>
        </p:txBody>
      </p:sp>
      <p:pic>
        <p:nvPicPr>
          <p:cNvPr id="19" name="그림 18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10A02E2C-37FA-4133-A28E-14A5CC7F7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34565" r="57296" b="36320"/>
          <a:stretch/>
        </p:blipFill>
        <p:spPr>
          <a:xfrm>
            <a:off x="690744" y="4121927"/>
            <a:ext cx="1268628" cy="13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718BC-B7F4-468F-8F9D-C468089C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Ⅰ.</a:t>
            </a:r>
            <a:r>
              <a:rPr lang="ko-KR" altLang="en-US" dirty="0"/>
              <a:t>인공지능 비서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80AD1-9C47-4DBB-9887-B0540C13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41" y="1339593"/>
            <a:ext cx="8479437" cy="208940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AI secretary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 Software that combines artificial intelligence and advanced technology to understand the user’s language and perform the instructions that the user wants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D85E35-0C0E-4724-81DD-84AAB17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3AF831E-BE3A-4681-AAE8-DF548B2B3DC0}"/>
              </a:ext>
            </a:extLst>
          </p:cNvPr>
          <p:cNvSpPr txBox="1">
            <a:spLocks/>
          </p:cNvSpPr>
          <p:nvPr/>
        </p:nvSpPr>
        <p:spPr>
          <a:xfrm>
            <a:off x="63200" y="3612636"/>
            <a:ext cx="7087243" cy="2743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ko-KR" altLang="en-US" sz="3800" b="1" dirty="0">
                <a:latin typeface="굴림" panose="020B0600000101010101" pitchFamily="50" charset="-127"/>
                <a:ea typeface="굴림" panose="020B0600000101010101" pitchFamily="50" charset="-127"/>
              </a:rPr>
              <a:t> 인공지능 비서</a:t>
            </a:r>
            <a:endParaRPr lang="en-US" altLang="ko-KR" sz="38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머신러닝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음성인식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문장분석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상황인지 등 인공지능 기술과 첨단 기술이 결합해 사용자의 언어를 이해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사용자가 원하는 지시사항을 수행하는 소프트웨어 애플리케이션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3A6DE855-E42B-4100-A756-76380E2CBD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6433" y="4355757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2EBEE7-911E-4F5F-900C-32E162CF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국내외 인공지능 비서 현황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4FE576-9CD5-43B8-BF9A-42A89637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58196524-EC29-4A6B-BB99-81A92971E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08303"/>
              </p:ext>
            </p:extLst>
          </p:nvPr>
        </p:nvGraphicFramePr>
        <p:xfrm>
          <a:off x="1565190" y="2150076"/>
          <a:ext cx="7768280" cy="4163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1237336406"/>
                    </a:ext>
                  </a:extLst>
                </a:gridCol>
                <a:gridCol w="2259709">
                  <a:extLst>
                    <a:ext uri="{9D8B030D-6E8A-4147-A177-3AD203B41FA5}">
                      <a16:colId xmlns:a16="http://schemas.microsoft.com/office/drawing/2014/main" val="1527120452"/>
                    </a:ext>
                  </a:extLst>
                </a:gridCol>
                <a:gridCol w="4314764">
                  <a:extLst>
                    <a:ext uri="{9D8B030D-6E8A-4147-A177-3AD203B41FA5}">
                      <a16:colId xmlns:a16="http://schemas.microsoft.com/office/drawing/2014/main" val="3089995073"/>
                    </a:ext>
                  </a:extLst>
                </a:gridCol>
              </a:tblGrid>
              <a:tr h="8122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애플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자사운영체제에서 이용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문맥파악과 대화가능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83227"/>
                  </a:ext>
                </a:extLst>
              </a:tr>
              <a:tr h="8122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구글어시스턴트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자사검색엔진과 연동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모바일메신저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스마트폰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스피커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자동차 등으로 탑재확대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936152"/>
                  </a:ext>
                </a:extLst>
              </a:tr>
              <a:tr h="8122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네이버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클로바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검색 등 네이버와 연계해 스피커에서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정보검색 및 명령수행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483126"/>
                  </a:ext>
                </a:extLst>
              </a:tr>
              <a:tr h="8122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삼성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빅스비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갤럭시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S8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에 탑재돼 정보검색 및 명령수행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787703"/>
                  </a:ext>
                </a:extLst>
              </a:tr>
              <a:tr h="812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KT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기가지니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AI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스피커 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기가지니에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탑재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169436"/>
                  </a:ext>
                </a:extLst>
              </a:tr>
            </a:tbl>
          </a:graphicData>
        </a:graphic>
      </p:graphicFrame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97F533DC-B5CC-42D5-A096-6F2F43DE4A97}"/>
              </a:ext>
            </a:extLst>
          </p:cNvPr>
          <p:cNvSpPr/>
          <p:nvPr/>
        </p:nvSpPr>
        <p:spPr>
          <a:xfrm flipH="1">
            <a:off x="436603" y="2150077"/>
            <a:ext cx="1128586" cy="1721708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국외</a:t>
            </a: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BDB2D0E4-A7BA-4D81-8DB8-8BE44E075076}"/>
              </a:ext>
            </a:extLst>
          </p:cNvPr>
          <p:cNvSpPr/>
          <p:nvPr/>
        </p:nvSpPr>
        <p:spPr>
          <a:xfrm flipH="1">
            <a:off x="436603" y="3871784"/>
            <a:ext cx="1128586" cy="244169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국내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7DD92F15-9A5E-45AC-A8B3-1C21FCC506F2}"/>
              </a:ext>
            </a:extLst>
          </p:cNvPr>
          <p:cNvSpPr/>
          <p:nvPr/>
        </p:nvSpPr>
        <p:spPr>
          <a:xfrm>
            <a:off x="1565189" y="1474573"/>
            <a:ext cx="1202725" cy="67550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십자형 12">
            <a:extLst>
              <a:ext uri="{FF2B5EF4-FFF2-40B4-BE49-F238E27FC236}">
                <a16:creationId xmlns:a16="http://schemas.microsoft.com/office/drawing/2014/main" id="{ADE824D4-EB9B-4CB2-8D33-4C897AFB9BA1}"/>
              </a:ext>
            </a:extLst>
          </p:cNvPr>
          <p:cNvSpPr/>
          <p:nvPr/>
        </p:nvSpPr>
        <p:spPr>
          <a:xfrm>
            <a:off x="1565188" y="1484984"/>
            <a:ext cx="1202725" cy="665091"/>
          </a:xfrm>
          <a:prstGeom prst="plus">
            <a:avLst>
              <a:gd name="adj" fmla="val 18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업체</a:t>
            </a:r>
          </a:p>
        </p:txBody>
      </p:sp>
      <p:sp>
        <p:nvSpPr>
          <p:cNvPr id="16" name="사각형: 잘린 한쪽 모서리 15">
            <a:extLst>
              <a:ext uri="{FF2B5EF4-FFF2-40B4-BE49-F238E27FC236}">
                <a16:creationId xmlns:a16="http://schemas.microsoft.com/office/drawing/2014/main" id="{A356D480-5B85-424D-829B-CFDDA252B5C9}"/>
              </a:ext>
            </a:extLst>
          </p:cNvPr>
          <p:cNvSpPr/>
          <p:nvPr/>
        </p:nvSpPr>
        <p:spPr>
          <a:xfrm>
            <a:off x="2767913" y="1474571"/>
            <a:ext cx="2277767" cy="67550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사각형: 잘린 한쪽 모서리 16">
            <a:extLst>
              <a:ext uri="{FF2B5EF4-FFF2-40B4-BE49-F238E27FC236}">
                <a16:creationId xmlns:a16="http://schemas.microsoft.com/office/drawing/2014/main" id="{074F0A9D-E53C-4BE1-8BBC-07E7BA2A7A44}"/>
              </a:ext>
            </a:extLst>
          </p:cNvPr>
          <p:cNvSpPr/>
          <p:nvPr/>
        </p:nvSpPr>
        <p:spPr>
          <a:xfrm>
            <a:off x="5045681" y="1474572"/>
            <a:ext cx="4287789" cy="67550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십자형 13">
            <a:extLst>
              <a:ext uri="{FF2B5EF4-FFF2-40B4-BE49-F238E27FC236}">
                <a16:creationId xmlns:a16="http://schemas.microsoft.com/office/drawing/2014/main" id="{D78000EF-84B0-4483-B1FB-9DFDEF228960}"/>
              </a:ext>
            </a:extLst>
          </p:cNvPr>
          <p:cNvSpPr/>
          <p:nvPr/>
        </p:nvSpPr>
        <p:spPr>
          <a:xfrm>
            <a:off x="5045679" y="1479776"/>
            <a:ext cx="4287789" cy="665091"/>
          </a:xfrm>
          <a:prstGeom prst="plus">
            <a:avLst>
              <a:gd name="adj" fmla="val 18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특징</a:t>
            </a:r>
          </a:p>
        </p:txBody>
      </p:sp>
      <p:sp>
        <p:nvSpPr>
          <p:cNvPr id="15" name="십자형 14">
            <a:extLst>
              <a:ext uri="{FF2B5EF4-FFF2-40B4-BE49-F238E27FC236}">
                <a16:creationId xmlns:a16="http://schemas.microsoft.com/office/drawing/2014/main" id="{738D8296-0C04-4F5C-A6A1-1F7C9FA72176}"/>
              </a:ext>
            </a:extLst>
          </p:cNvPr>
          <p:cNvSpPr/>
          <p:nvPr/>
        </p:nvSpPr>
        <p:spPr>
          <a:xfrm>
            <a:off x="2767912" y="1479776"/>
            <a:ext cx="2277767" cy="665091"/>
          </a:xfrm>
          <a:prstGeom prst="plus">
            <a:avLst>
              <a:gd name="adj" fmla="val 18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플랫폼</a:t>
            </a:r>
          </a:p>
        </p:txBody>
      </p:sp>
    </p:spTree>
    <p:extLst>
      <p:ext uri="{BB962C8B-B14F-4D97-AF65-F5344CB8AC3E}">
        <p14:creationId xmlns:p14="http://schemas.microsoft.com/office/powerpoint/2010/main" val="81773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6CEEFE-D0AE-43CB-915A-B20F3F15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Ⅲ. </a:t>
            </a:r>
            <a:r>
              <a:rPr lang="ko-KR" altLang="en-US" dirty="0"/>
              <a:t>디지털 비서와 자율형 로봇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032394B3-D017-489B-873B-DBEB1EEBA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199674"/>
              </p:ext>
            </p:extLst>
          </p:nvPr>
        </p:nvGraphicFramePr>
        <p:xfrm>
          <a:off x="681038" y="1367481"/>
          <a:ext cx="8543925" cy="480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6F5384-F363-4B8B-90FF-8DFE14E2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31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B5439C-618F-44A2-8433-975EDD7D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0"/>
            <a:ext cx="8339395" cy="1115499"/>
          </a:xfrm>
        </p:spPr>
        <p:txBody>
          <a:bodyPr/>
          <a:lstStyle/>
          <a:p>
            <a:r>
              <a:rPr lang="en-US" altLang="ko-KR" dirty="0"/>
              <a:t>Ⅳ. </a:t>
            </a:r>
            <a:r>
              <a:rPr lang="ko-KR" altLang="en-US" dirty="0"/>
              <a:t>인공지능 비서와 생활의 변화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F7B576-A35A-4623-B632-D13FDE41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6341-66B6-41A2-A549-9F0D7EA21DFF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12E5043C-8F9C-44CF-A267-6C300C1A7625}"/>
              </a:ext>
            </a:extLst>
          </p:cNvPr>
          <p:cNvGrpSpPr/>
          <p:nvPr/>
        </p:nvGrpSpPr>
        <p:grpSpPr>
          <a:xfrm>
            <a:off x="230660" y="1466336"/>
            <a:ext cx="4308388" cy="4580237"/>
            <a:chOff x="230660" y="1466336"/>
            <a:chExt cx="4308388" cy="4580237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C74876C6-C9FC-4D8F-9995-1AE2CA1BDE97}"/>
                </a:ext>
              </a:extLst>
            </p:cNvPr>
            <p:cNvSpPr/>
            <p:nvPr/>
          </p:nvSpPr>
          <p:spPr>
            <a:xfrm>
              <a:off x="230660" y="1466336"/>
              <a:ext cx="4308388" cy="4580237"/>
            </a:xfrm>
            <a:prstGeom prst="snip2DiagRect">
              <a:avLst>
                <a:gd name="adj1" fmla="val 0"/>
                <a:gd name="adj2" fmla="val 10027"/>
              </a:avLst>
            </a:prstGeom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" name="화살표: 오각형 5">
              <a:extLst>
                <a:ext uri="{FF2B5EF4-FFF2-40B4-BE49-F238E27FC236}">
                  <a16:creationId xmlns:a16="http://schemas.microsoft.com/office/drawing/2014/main" id="{91117E05-B399-4DF1-8E17-5189B8F57A7A}"/>
                </a:ext>
              </a:extLst>
            </p:cNvPr>
            <p:cNvSpPr/>
            <p:nvPr/>
          </p:nvSpPr>
          <p:spPr>
            <a:xfrm>
              <a:off x="650789" y="1598141"/>
              <a:ext cx="3402227" cy="42012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인터페이스의 변화</a:t>
              </a:r>
            </a:p>
          </p:txBody>
        </p:sp>
        <p:graphicFrame>
          <p:nvGraphicFramePr>
            <p:cNvPr id="7" name="다이어그램 6">
              <a:extLst>
                <a:ext uri="{FF2B5EF4-FFF2-40B4-BE49-F238E27FC236}">
                  <a16:creationId xmlns:a16="http://schemas.microsoft.com/office/drawing/2014/main" id="{3FFF9339-5DF2-45D0-ABBF-6DD7927642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5178738"/>
                </p:ext>
              </p:extLst>
            </p:nvPr>
          </p:nvGraphicFramePr>
          <p:xfrm>
            <a:off x="650789" y="2084402"/>
            <a:ext cx="2113692" cy="8812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다이어그램 7">
              <a:extLst>
                <a:ext uri="{FF2B5EF4-FFF2-40B4-BE49-F238E27FC236}">
                  <a16:creationId xmlns:a16="http://schemas.microsoft.com/office/drawing/2014/main" id="{5C424C04-8B95-4375-88C1-E9B990D423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3858012"/>
                </p:ext>
              </p:extLst>
            </p:nvPr>
          </p:nvGraphicFramePr>
          <p:xfrm>
            <a:off x="2764481" y="3031754"/>
            <a:ext cx="1651000" cy="274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화살표: 아래로 구부러짐 10">
              <a:extLst>
                <a:ext uri="{FF2B5EF4-FFF2-40B4-BE49-F238E27FC236}">
                  <a16:creationId xmlns:a16="http://schemas.microsoft.com/office/drawing/2014/main" id="{FAA12201-A6E1-44FA-B8F0-DBDB23D085F8}"/>
                </a:ext>
              </a:extLst>
            </p:cNvPr>
            <p:cNvSpPr/>
            <p:nvPr/>
          </p:nvSpPr>
          <p:spPr>
            <a:xfrm rot="2148773">
              <a:off x="3083247" y="2243112"/>
              <a:ext cx="919764" cy="468106"/>
            </a:xfrm>
            <a:prstGeom prst="curvedDownArrow">
              <a:avLst>
                <a:gd name="adj1" fmla="val 27135"/>
                <a:gd name="adj2" fmla="val 46888"/>
                <a:gd name="adj3" fmla="val 379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순서도: 문서 11">
              <a:extLst>
                <a:ext uri="{FF2B5EF4-FFF2-40B4-BE49-F238E27FC236}">
                  <a16:creationId xmlns:a16="http://schemas.microsoft.com/office/drawing/2014/main" id="{121B095B-2B7D-4A1A-BBFD-B43FA979BABD}"/>
                </a:ext>
              </a:extLst>
            </p:cNvPr>
            <p:cNvSpPr/>
            <p:nvPr/>
          </p:nvSpPr>
          <p:spPr>
            <a:xfrm>
              <a:off x="629508" y="3131439"/>
              <a:ext cx="1833606" cy="76094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멀티태스킹</a:t>
              </a:r>
            </a:p>
          </p:txBody>
        </p:sp>
        <p:sp>
          <p:nvSpPr>
            <p:cNvPr id="13" name="화살표: 톱니 모양의 오른쪽 12">
              <a:extLst>
                <a:ext uri="{FF2B5EF4-FFF2-40B4-BE49-F238E27FC236}">
                  <a16:creationId xmlns:a16="http://schemas.microsoft.com/office/drawing/2014/main" id="{79E81029-1FE5-4453-AC81-A4387F78D7DA}"/>
                </a:ext>
              </a:extLst>
            </p:cNvPr>
            <p:cNvSpPr/>
            <p:nvPr/>
          </p:nvSpPr>
          <p:spPr>
            <a:xfrm rot="5400000">
              <a:off x="1176917" y="3772896"/>
              <a:ext cx="661558" cy="10541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순서도: 다중 문서 13">
              <a:extLst>
                <a:ext uri="{FF2B5EF4-FFF2-40B4-BE49-F238E27FC236}">
                  <a16:creationId xmlns:a16="http://schemas.microsoft.com/office/drawing/2014/main" id="{946CEF78-D27D-4956-A93B-EADE0D24845D}"/>
                </a:ext>
              </a:extLst>
            </p:cNvPr>
            <p:cNvSpPr/>
            <p:nvPr/>
          </p:nvSpPr>
          <p:spPr>
            <a:xfrm>
              <a:off x="708454" y="4769708"/>
              <a:ext cx="1754660" cy="1210962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영역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늘어남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0037056-BC16-4E36-A6CA-4FD024BA917B}"/>
              </a:ext>
            </a:extLst>
          </p:cNvPr>
          <p:cNvGrpSpPr/>
          <p:nvPr/>
        </p:nvGrpSpPr>
        <p:grpSpPr>
          <a:xfrm>
            <a:off x="5016842" y="1466908"/>
            <a:ext cx="4688704" cy="4629665"/>
            <a:chOff x="5016842" y="1466908"/>
            <a:chExt cx="4688704" cy="4629665"/>
          </a:xfrm>
        </p:grpSpPr>
        <p:sp>
          <p:nvSpPr>
            <p:cNvPr id="15" name="사각형: 잘린 대각선 방향 모서리 14">
              <a:extLst>
                <a:ext uri="{FF2B5EF4-FFF2-40B4-BE49-F238E27FC236}">
                  <a16:creationId xmlns:a16="http://schemas.microsoft.com/office/drawing/2014/main" id="{7FACF3AD-67F7-4B7F-87FB-B69F74E140AA}"/>
                </a:ext>
              </a:extLst>
            </p:cNvPr>
            <p:cNvSpPr/>
            <p:nvPr/>
          </p:nvSpPr>
          <p:spPr>
            <a:xfrm flipH="1">
              <a:off x="5016842" y="1466908"/>
              <a:ext cx="4688704" cy="4629665"/>
            </a:xfrm>
            <a:prstGeom prst="snip2DiagRect">
              <a:avLst>
                <a:gd name="adj1" fmla="val 0"/>
                <a:gd name="adj2" fmla="val 105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설명선: 왼쪽 화살표 15">
              <a:extLst>
                <a:ext uri="{FF2B5EF4-FFF2-40B4-BE49-F238E27FC236}">
                  <a16:creationId xmlns:a16="http://schemas.microsoft.com/office/drawing/2014/main" id="{F63B4F7D-8B71-44C0-8AB1-E1261AF08E1C}"/>
                </a:ext>
              </a:extLst>
            </p:cNvPr>
            <p:cNvSpPr/>
            <p:nvPr/>
          </p:nvSpPr>
          <p:spPr>
            <a:xfrm>
              <a:off x="7533382" y="1638757"/>
              <a:ext cx="1815758" cy="403883"/>
            </a:xfrm>
            <a:prstGeom prst="leftArrowCallout">
              <a:avLst>
                <a:gd name="adj1" fmla="val 50000"/>
                <a:gd name="adj2" fmla="val 25000"/>
                <a:gd name="adj3" fmla="val 25000"/>
                <a:gd name="adj4" fmla="val 863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IOT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육각형 16">
              <a:extLst>
                <a:ext uri="{FF2B5EF4-FFF2-40B4-BE49-F238E27FC236}">
                  <a16:creationId xmlns:a16="http://schemas.microsoft.com/office/drawing/2014/main" id="{ED220392-4928-4B4B-9727-9A50D68DE219}"/>
                </a:ext>
              </a:extLst>
            </p:cNvPr>
            <p:cNvSpPr/>
            <p:nvPr/>
          </p:nvSpPr>
          <p:spPr>
            <a:xfrm>
              <a:off x="6096000" y="1652088"/>
              <a:ext cx="1429050" cy="37917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AI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비서</a:t>
              </a:r>
            </a:p>
          </p:txBody>
        </p:sp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88D8747A-370D-4E38-9610-07CD29E893C5}"/>
                </a:ext>
              </a:extLst>
            </p:cNvPr>
            <p:cNvSpPr/>
            <p:nvPr/>
          </p:nvSpPr>
          <p:spPr>
            <a:xfrm>
              <a:off x="5296930" y="2276161"/>
              <a:ext cx="799070" cy="903988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음성</a:t>
              </a:r>
            </a:p>
          </p:txBody>
        </p:sp>
        <p:sp>
          <p:nvSpPr>
            <p:cNvPr id="19" name="평행 사변형 18">
              <a:extLst>
                <a:ext uri="{FF2B5EF4-FFF2-40B4-BE49-F238E27FC236}">
                  <a16:creationId xmlns:a16="http://schemas.microsoft.com/office/drawing/2014/main" id="{31626D24-8450-4955-9820-D9CDE8A9C195}"/>
                </a:ext>
              </a:extLst>
            </p:cNvPr>
            <p:cNvSpPr/>
            <p:nvPr/>
          </p:nvSpPr>
          <p:spPr>
            <a:xfrm rot="10800000" flipV="1">
              <a:off x="6122431" y="2276161"/>
              <a:ext cx="799070" cy="903988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전달</a:t>
              </a:r>
            </a:p>
          </p:txBody>
        </p:sp>
        <p:sp>
          <p:nvSpPr>
            <p:cNvPr id="20" name="화살표: 줄무늬가 있는 오른쪽 19">
              <a:extLst>
                <a:ext uri="{FF2B5EF4-FFF2-40B4-BE49-F238E27FC236}">
                  <a16:creationId xmlns:a16="http://schemas.microsoft.com/office/drawing/2014/main" id="{63C15222-5676-4A1E-B917-ADB6334AEF86}"/>
                </a:ext>
              </a:extLst>
            </p:cNvPr>
            <p:cNvSpPr/>
            <p:nvPr/>
          </p:nvSpPr>
          <p:spPr>
            <a:xfrm>
              <a:off x="6996113" y="2353591"/>
              <a:ext cx="736601" cy="63685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순서도: 자기 디스크 20">
              <a:extLst>
                <a:ext uri="{FF2B5EF4-FFF2-40B4-BE49-F238E27FC236}">
                  <a16:creationId xmlns:a16="http://schemas.microsoft.com/office/drawing/2014/main" id="{BA8EB955-686C-46BA-8D8A-58D388A19E3A}"/>
                </a:ext>
              </a:extLst>
            </p:cNvPr>
            <p:cNvSpPr/>
            <p:nvPr/>
          </p:nvSpPr>
          <p:spPr>
            <a:xfrm>
              <a:off x="7999801" y="2220025"/>
              <a:ext cx="1086534" cy="106687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AI</a:t>
              </a: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비서</a:t>
              </a:r>
            </a:p>
          </p:txBody>
        </p:sp>
        <p:sp>
          <p:nvSpPr>
            <p:cNvPr id="24" name="설명선: 왼쪽/오른쪽 화살표 23">
              <a:extLst>
                <a:ext uri="{FF2B5EF4-FFF2-40B4-BE49-F238E27FC236}">
                  <a16:creationId xmlns:a16="http://schemas.microsoft.com/office/drawing/2014/main" id="{DCA06ED4-A97C-4149-8650-3D743F632842}"/>
                </a:ext>
              </a:extLst>
            </p:cNvPr>
            <p:cNvSpPr/>
            <p:nvPr/>
          </p:nvSpPr>
          <p:spPr>
            <a:xfrm rot="16200000">
              <a:off x="5947718" y="2318950"/>
              <a:ext cx="2796747" cy="4658498"/>
            </a:xfrm>
            <a:prstGeom prst="leftRightArrowCallout">
              <a:avLst>
                <a:gd name="adj1" fmla="val 132436"/>
                <a:gd name="adj2" fmla="val 66218"/>
                <a:gd name="adj3" fmla="val 28019"/>
                <a:gd name="adj4" fmla="val 439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구름 24">
              <a:extLst>
                <a:ext uri="{FF2B5EF4-FFF2-40B4-BE49-F238E27FC236}">
                  <a16:creationId xmlns:a16="http://schemas.microsoft.com/office/drawing/2014/main" id="{F7C47A98-10DD-4AAD-B22F-9A83A75557F4}"/>
                </a:ext>
              </a:extLst>
            </p:cNvPr>
            <p:cNvSpPr/>
            <p:nvPr/>
          </p:nvSpPr>
          <p:spPr>
            <a:xfrm>
              <a:off x="6570751" y="3616295"/>
              <a:ext cx="1429050" cy="52722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인터넷</a:t>
              </a:r>
            </a:p>
          </p:txBody>
        </p:sp>
        <p:cxnSp>
          <p:nvCxnSpPr>
            <p:cNvPr id="32" name="연결선: 구부러짐 31">
              <a:extLst>
                <a:ext uri="{FF2B5EF4-FFF2-40B4-BE49-F238E27FC236}">
                  <a16:creationId xmlns:a16="http://schemas.microsoft.com/office/drawing/2014/main" id="{83D215BA-3AC1-4D9A-A075-B210B0E9E5ED}"/>
                </a:ext>
              </a:extLst>
            </p:cNvPr>
            <p:cNvCxnSpPr>
              <a:cxnSpLocks/>
              <a:stCxn id="21" idx="3"/>
              <a:endCxn id="25" idx="3"/>
            </p:cNvCxnSpPr>
            <p:nvPr/>
          </p:nvCxnSpPr>
          <p:spPr>
            <a:xfrm rot="5400000">
              <a:off x="7734401" y="2837771"/>
              <a:ext cx="359543" cy="1257792"/>
            </a:xfrm>
            <a:prstGeom prst="curvedConnector3">
              <a:avLst>
                <a:gd name="adj1" fmla="val 2021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사각형: 위쪽 모서리의 한쪽은 둥글고 다른 한쪽은 잘림 34">
              <a:extLst>
                <a:ext uri="{FF2B5EF4-FFF2-40B4-BE49-F238E27FC236}">
                  <a16:creationId xmlns:a16="http://schemas.microsoft.com/office/drawing/2014/main" id="{158654D1-335B-4591-8123-2121D83C29A5}"/>
                </a:ext>
              </a:extLst>
            </p:cNvPr>
            <p:cNvSpPr/>
            <p:nvPr/>
          </p:nvSpPr>
          <p:spPr>
            <a:xfrm>
              <a:off x="5654942" y="4155873"/>
              <a:ext cx="1355245" cy="673018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스마트홈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컨트롤</a:t>
              </a:r>
            </a:p>
          </p:txBody>
        </p:sp>
        <p:sp>
          <p:nvSpPr>
            <p:cNvPr id="36" name="사각형: 위쪽 모서리의 한쪽은 둥글고 다른 한쪽은 잘림 35">
              <a:extLst>
                <a:ext uri="{FF2B5EF4-FFF2-40B4-BE49-F238E27FC236}">
                  <a16:creationId xmlns:a16="http://schemas.microsoft.com/office/drawing/2014/main" id="{790A6A7A-FFF6-45B3-8404-17AB80EC75D9}"/>
                </a:ext>
              </a:extLst>
            </p:cNvPr>
            <p:cNvSpPr/>
            <p:nvPr/>
          </p:nvSpPr>
          <p:spPr>
            <a:xfrm flipH="1" flipV="1">
              <a:off x="7533382" y="4155873"/>
              <a:ext cx="1355245" cy="673018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두루마리 모양: 가로로 말림 36">
              <a:extLst>
                <a:ext uri="{FF2B5EF4-FFF2-40B4-BE49-F238E27FC236}">
                  <a16:creationId xmlns:a16="http://schemas.microsoft.com/office/drawing/2014/main" id="{F360AFA5-8792-4DE4-B5A3-4EE6E935F63B}"/>
                </a:ext>
              </a:extLst>
            </p:cNvPr>
            <p:cNvSpPr/>
            <p:nvPr/>
          </p:nvSpPr>
          <p:spPr>
            <a:xfrm flipH="1">
              <a:off x="6367849" y="4893876"/>
              <a:ext cx="1971546" cy="77701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 라이프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C0C9A2-B07F-4DF6-949D-EEF2FD963F93}"/>
                </a:ext>
              </a:extLst>
            </p:cNvPr>
            <p:cNvSpPr txBox="1"/>
            <p:nvPr/>
          </p:nvSpPr>
          <p:spPr>
            <a:xfrm>
              <a:off x="7732714" y="415572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O2O</a:t>
              </a:r>
            </a:p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서비스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4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183</Words>
  <Application>Microsoft Office PowerPoint</Application>
  <PresentationFormat>A4 용지(210x297mm)</PresentationFormat>
  <Paragraphs>73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Ⅰ.인공지능 비서</vt:lpstr>
      <vt:lpstr>Ⅱ. 국내외 인공지능 비서 현황</vt:lpstr>
      <vt:lpstr>Ⅲ. 디지털 비서와 자율형 로봇</vt:lpstr>
      <vt:lpstr>Ⅳ. 인공지능 비서와 생활의 변화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혜정</dc:creator>
  <cp:lastModifiedBy>최 혜정</cp:lastModifiedBy>
  <cp:revision>11</cp:revision>
  <dcterms:created xsi:type="dcterms:W3CDTF">2021-07-14T09:25:59Z</dcterms:created>
  <dcterms:modified xsi:type="dcterms:W3CDTF">2021-07-14T12:09:43Z</dcterms:modified>
</cp:coreProperties>
</file>