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50" d="100"/>
          <a:sy n="150" d="100"/>
        </p:scale>
        <p:origin x="17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돋움" panose="020B0600000101010101" pitchFamily="50" charset="-127"/>
                <a:ea typeface="돋움" panose="020B0600000101010101" pitchFamily="50" charset="-127"/>
                <a:cs typeface="+mn-cs"/>
              </a:defRPr>
            </a:pPr>
            <a:r>
              <a:rPr lang="ko-KR" altLang="en-US" sz="2400" b="1" dirty="0">
                <a:latin typeface="궁서" panose="02030600000101010101" pitchFamily="18" charset="-127"/>
                <a:ea typeface="궁서" panose="02030600000101010101" pitchFamily="18" charset="-127"/>
              </a:rPr>
              <a:t>전용 </a:t>
            </a:r>
            <a:r>
              <a:rPr lang="en-US" altLang="ko-KR" sz="2400" b="1" dirty="0">
                <a:latin typeface="궁서" panose="02030600000101010101" pitchFamily="18" charset="-127"/>
                <a:ea typeface="궁서" panose="02030600000101010101" pitchFamily="18" charset="-127"/>
              </a:rPr>
              <a:t>60</a:t>
            </a:r>
            <a:r>
              <a:rPr lang="ko-KR" altLang="en-US" sz="2400" b="1" dirty="0" err="1">
                <a:latin typeface="궁서" panose="02030600000101010101" pitchFamily="18" charset="-127"/>
                <a:ea typeface="궁서" panose="02030600000101010101" pitchFamily="18" charset="-127"/>
              </a:rPr>
              <a:t>제곱미터이하</a:t>
            </a:r>
            <a:r>
              <a:rPr lang="ko-KR" altLang="en-US" sz="2400" b="1" dirty="0">
                <a:latin typeface="궁서" panose="02030600000101010101" pitchFamily="18" charset="-127"/>
                <a:ea typeface="궁서" panose="02030600000101010101" pitchFamily="18" charset="-127"/>
              </a:rPr>
              <a:t> 공공주택만 해당</a:t>
            </a:r>
            <a:endParaRPr lang="ko-KR" sz="2400" b="1" dirty="0">
              <a:latin typeface="궁서" panose="02030600000101010101" pitchFamily="18" charset="-127"/>
              <a:ea typeface="궁서" panose="02030600000101010101" pitchFamily="18" charset="-127"/>
            </a:endParaRPr>
          </a:p>
        </c:rich>
      </c:tx>
      <c:overlay val="0"/>
      <c:spPr>
        <a:solidFill>
          <a:schemeClr val="bg1"/>
        </a:solidFill>
        <a:ln>
          <a:solidFill>
            <a:schemeClr val="tx1"/>
          </a:solidFill>
        </a:ln>
        <a:effectLst>
          <a:outerShdw blurRad="50800" dist="38100" dir="5400000" algn="t" rotWithShape="0">
            <a:prstClr val="black">
              <a:alpha val="40000"/>
            </a:prstClr>
          </a:outerShdw>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title>
    <c:autoTitleDeleted val="0"/>
    <c:plotArea>
      <c:layout/>
      <c:barChart>
        <c:barDir val="col"/>
        <c:grouping val="clustered"/>
        <c:varyColors val="0"/>
        <c:ser>
          <c:idx val="0"/>
          <c:order val="0"/>
          <c:tx>
            <c:strRef>
              <c:f>Sheet1!$B$1</c:f>
              <c:strCache>
                <c:ptCount val="1"/>
                <c:pt idx="0">
                  <c:v>생애최초</c:v>
                </c:pt>
              </c:strCache>
            </c:strRef>
          </c:tx>
          <c:spPr>
            <a:solidFill>
              <a:schemeClr val="accent1"/>
            </a:solidFill>
            <a:ln>
              <a:noFill/>
            </a:ln>
            <a:effectLst/>
          </c:spPr>
          <c:invertIfNegative val="0"/>
          <c:cat>
            <c:strRef>
              <c:f>Sheet1!$A$2:$A$6</c:f>
              <c:strCache>
                <c:ptCount val="5"/>
                <c:pt idx="0">
                  <c:v>3인이하</c:v>
                </c:pt>
                <c:pt idx="1">
                  <c:v>4인</c:v>
                </c:pt>
                <c:pt idx="2">
                  <c:v>5인</c:v>
                </c:pt>
                <c:pt idx="3">
                  <c:v>6인</c:v>
                </c:pt>
                <c:pt idx="4">
                  <c:v>7인</c:v>
                </c:pt>
              </c:strCache>
            </c:strRef>
          </c:cat>
          <c:val>
            <c:numRef>
              <c:f>Sheet1!$B$2:$B$6</c:f>
              <c:numCache>
                <c:formatCode>#,##0_ </c:formatCode>
                <c:ptCount val="5"/>
                <c:pt idx="0">
                  <c:v>4884</c:v>
                </c:pt>
                <c:pt idx="1">
                  <c:v>5630</c:v>
                </c:pt>
                <c:pt idx="2">
                  <c:v>5710</c:v>
                </c:pt>
                <c:pt idx="3">
                  <c:v>5952</c:v>
                </c:pt>
                <c:pt idx="4">
                  <c:v>6308</c:v>
                </c:pt>
              </c:numCache>
            </c:numRef>
          </c:val>
          <c:extLst>
            <c:ext xmlns:c16="http://schemas.microsoft.com/office/drawing/2014/chart" uri="{C3380CC4-5D6E-409C-BE32-E72D297353CC}">
              <c16:uniqueId val="{00000000-6FBD-4D48-A601-8A04405418FA}"/>
            </c:ext>
          </c:extLst>
        </c:ser>
        <c:dLbls>
          <c:showLegendKey val="0"/>
          <c:showVal val="0"/>
          <c:showCatName val="0"/>
          <c:showSerName val="0"/>
          <c:showPercent val="0"/>
          <c:showBubbleSize val="0"/>
        </c:dLbls>
        <c:gapWidth val="219"/>
        <c:overlap val="-27"/>
        <c:axId val="1196949376"/>
        <c:axId val="1196946496"/>
      </c:barChart>
      <c:lineChart>
        <c:grouping val="standard"/>
        <c:varyColors val="0"/>
        <c:ser>
          <c:idx val="1"/>
          <c:order val="1"/>
          <c:tx>
            <c:strRef>
              <c:f>Sheet1!$C$1</c:f>
              <c:strCache>
                <c:ptCount val="1"/>
                <c:pt idx="0">
                  <c:v>다자녀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돋움" panose="020B0600000101010101" pitchFamily="50" charset="-127"/>
                    <a:ea typeface="돋움" panose="020B0600000101010101" pitchFamily="50" charset="-127"/>
                    <a:cs typeface="+mn-cs"/>
                  </a:defRPr>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3인이하</c:v>
                </c:pt>
                <c:pt idx="1">
                  <c:v>4인</c:v>
                </c:pt>
                <c:pt idx="2">
                  <c:v>5인</c:v>
                </c:pt>
                <c:pt idx="3">
                  <c:v>6인</c:v>
                </c:pt>
                <c:pt idx="4">
                  <c:v>7인</c:v>
                </c:pt>
              </c:strCache>
            </c:strRef>
          </c:cat>
          <c:val>
            <c:numRef>
              <c:f>Sheet1!$C$2:$C$6</c:f>
              <c:numCache>
                <c:formatCode>#,##0_ </c:formatCode>
                <c:ptCount val="5"/>
                <c:pt idx="0">
                  <c:v>5861</c:v>
                </c:pt>
                <c:pt idx="1">
                  <c:v>6756</c:v>
                </c:pt>
                <c:pt idx="2">
                  <c:v>6860</c:v>
                </c:pt>
                <c:pt idx="3">
                  <c:v>7143</c:v>
                </c:pt>
                <c:pt idx="4">
                  <c:v>7570</c:v>
                </c:pt>
              </c:numCache>
            </c:numRef>
          </c:val>
          <c:smooth val="0"/>
          <c:extLst>
            <c:ext xmlns:c16="http://schemas.microsoft.com/office/drawing/2014/chart" uri="{C3380CC4-5D6E-409C-BE32-E72D297353CC}">
              <c16:uniqueId val="{00000001-6FBD-4D48-A601-8A04405418FA}"/>
            </c:ext>
          </c:extLst>
        </c:ser>
        <c:dLbls>
          <c:showLegendKey val="0"/>
          <c:showVal val="0"/>
          <c:showCatName val="0"/>
          <c:showSerName val="0"/>
          <c:showPercent val="0"/>
          <c:showBubbleSize val="0"/>
        </c:dLbls>
        <c:marker val="1"/>
        <c:smooth val="0"/>
        <c:axId val="1315759344"/>
        <c:axId val="1315759824"/>
      </c:lineChart>
      <c:catAx>
        <c:axId val="119694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1196946496"/>
        <c:crosses val="autoZero"/>
        <c:auto val="1"/>
        <c:lblAlgn val="ctr"/>
        <c:lblOffset val="100"/>
        <c:noMultiLvlLbl val="0"/>
      </c:catAx>
      <c:valAx>
        <c:axId val="1196946496"/>
        <c:scaling>
          <c:orientation val="minMax"/>
        </c:scaling>
        <c:delete val="0"/>
        <c:axPos val="l"/>
        <c:numFmt formatCode="#,##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1196949376"/>
        <c:crosses val="autoZero"/>
        <c:crossBetween val="between"/>
      </c:valAx>
      <c:valAx>
        <c:axId val="1315759824"/>
        <c:scaling>
          <c:orientation val="minMax"/>
          <c:max val="10000"/>
        </c:scaling>
        <c:delete val="0"/>
        <c:axPos val="r"/>
        <c:numFmt formatCode="#,##0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crossAx val="1315759344"/>
        <c:crosses val="max"/>
        <c:crossBetween val="between"/>
        <c:majorUnit val="2500"/>
      </c:valAx>
      <c:catAx>
        <c:axId val="1315759344"/>
        <c:scaling>
          <c:orientation val="minMax"/>
        </c:scaling>
        <c:delete val="1"/>
        <c:axPos val="b"/>
        <c:numFmt formatCode="General" sourceLinked="1"/>
        <c:majorTickMark val="out"/>
        <c:minorTickMark val="none"/>
        <c:tickLblPos val="nextTo"/>
        <c:crossAx val="1315759824"/>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돋움" panose="020B0600000101010101" pitchFamily="50" charset="-127"/>
                <a:ea typeface="돋움" panose="020B0600000101010101" pitchFamily="50" charset="-127"/>
                <a:cs typeface="+mn-cs"/>
              </a:defRPr>
            </a:pPr>
            <a:endParaRPr lang="ko-KR"/>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00"/>
    </a:solidFill>
    <a:ln>
      <a:solidFill>
        <a:schemeClr val="tx1"/>
      </a:solidFill>
    </a:ln>
    <a:effectLst/>
  </c:spPr>
  <c:txPr>
    <a:bodyPr/>
    <a:lstStyle/>
    <a:p>
      <a:pPr>
        <a:defRPr sz="1600">
          <a:latin typeface="돋움" panose="020B0600000101010101" pitchFamily="50" charset="-127"/>
          <a:ea typeface="돋움" panose="020B0600000101010101" pitchFamily="50" charset="-127"/>
        </a:defRPr>
      </a:pPr>
      <a:endParaRPr lang="ko-K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7A87B-1B45-419C-BC43-1BF62882F05C}" type="doc">
      <dgm:prSet loTypeId="urn:microsoft.com/office/officeart/2005/8/layout/hierarchy3" loCatId="hierarchy" qsTypeId="urn:microsoft.com/office/officeart/2005/8/quickstyle/3d3" qsCatId="3D" csTypeId="urn:microsoft.com/office/officeart/2005/8/colors/accent1_2" csCatId="accent1" phldr="1"/>
      <dgm:spPr/>
      <dgm:t>
        <a:bodyPr/>
        <a:lstStyle/>
        <a:p>
          <a:pPr latinLnBrk="1"/>
          <a:endParaRPr lang="ko-KR" altLang="en-US"/>
        </a:p>
      </dgm:t>
    </dgm:pt>
    <dgm:pt modelId="{0EFB33EC-707D-4216-96A8-08F4CEA00083}">
      <dgm:prSet phldrT="[텍스트]"/>
      <dgm:spPr/>
      <dgm:t>
        <a:bodyPr/>
        <a:lstStyle/>
        <a:p>
          <a:pPr latinLnBrk="1"/>
          <a:r>
            <a:rPr lang="ko-KR" altLang="en-US" dirty="0">
              <a:latin typeface="굴림" panose="020B0600000101010101" pitchFamily="50" charset="-127"/>
              <a:ea typeface="굴림" panose="020B0600000101010101" pitchFamily="50" charset="-127"/>
            </a:rPr>
            <a:t>입주신청</a:t>
          </a:r>
        </a:p>
      </dgm:t>
    </dgm:pt>
    <dgm:pt modelId="{B9728B21-11DD-4DB6-9BE0-E3C344F9AFF1}" type="parTrans" cxnId="{D287BF62-0652-4382-8BF7-7F7E2088EF1B}">
      <dgm:prSet/>
      <dgm:spPr/>
      <dgm:t>
        <a:bodyPr/>
        <a:lstStyle/>
        <a:p>
          <a:pPr latinLnBrk="1"/>
          <a:endParaRPr lang="ko-KR" altLang="en-US"/>
        </a:p>
      </dgm:t>
    </dgm:pt>
    <dgm:pt modelId="{C1AE38AB-F111-4D2C-8755-7C1ED042555E}" type="sibTrans" cxnId="{D287BF62-0652-4382-8BF7-7F7E2088EF1B}">
      <dgm:prSet/>
      <dgm:spPr/>
      <dgm:t>
        <a:bodyPr/>
        <a:lstStyle/>
        <a:p>
          <a:pPr latinLnBrk="1"/>
          <a:endParaRPr lang="ko-KR" altLang="en-US"/>
        </a:p>
      </dgm:t>
    </dgm:pt>
    <dgm:pt modelId="{899AD76E-7F4A-4E02-9E15-924468A85B13}">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신청자</a:t>
          </a:r>
        </a:p>
      </dgm:t>
    </dgm:pt>
    <dgm:pt modelId="{E3CF74F8-EC5F-4510-BCA9-AEBFFA8FD2B6}" type="parTrans" cxnId="{2E3C768F-7022-46DB-96B1-BD803183EC0F}">
      <dgm:prSet/>
      <dgm:spPr/>
      <dgm:t>
        <a:bodyPr/>
        <a:lstStyle/>
        <a:p>
          <a:pPr latinLnBrk="1"/>
          <a:endParaRPr lang="ko-KR" altLang="en-US"/>
        </a:p>
      </dgm:t>
    </dgm:pt>
    <dgm:pt modelId="{12520835-033A-4CCB-8191-F120E401BDA5}" type="sibTrans" cxnId="{2E3C768F-7022-46DB-96B1-BD803183EC0F}">
      <dgm:prSet/>
      <dgm:spPr/>
      <dgm:t>
        <a:bodyPr/>
        <a:lstStyle/>
        <a:p>
          <a:pPr latinLnBrk="1"/>
          <a:endParaRPr lang="ko-KR" altLang="en-US"/>
        </a:p>
      </dgm:t>
    </dgm:pt>
    <dgm:pt modelId="{01F025F1-8DC3-4F06-B290-24DC2F62E7AE}">
      <dgm:prSet phldrT="[텍스트]" custT="1"/>
      <dgm:spPr/>
      <dgm:t>
        <a:bodyPr/>
        <a:lstStyle/>
        <a:p>
          <a:pPr latinLnBrk="1"/>
          <a:r>
            <a:rPr lang="ko-KR" altLang="en-US" sz="1800" dirty="0">
              <a:latin typeface="굴림" panose="020B0600000101010101" pitchFamily="50" charset="-127"/>
              <a:ea typeface="굴림" panose="020B0600000101010101" pitchFamily="50" charset="-127"/>
            </a:rPr>
            <a:t>지자체</a:t>
          </a:r>
        </a:p>
      </dgm:t>
    </dgm:pt>
    <dgm:pt modelId="{288E2142-A8E2-4FE3-B0CB-552F8B8080FA}" type="parTrans" cxnId="{E75135A3-44E8-45E1-B954-80F435EE58AB}">
      <dgm:prSet/>
      <dgm:spPr/>
      <dgm:t>
        <a:bodyPr/>
        <a:lstStyle/>
        <a:p>
          <a:pPr latinLnBrk="1"/>
          <a:endParaRPr lang="ko-KR" altLang="en-US"/>
        </a:p>
      </dgm:t>
    </dgm:pt>
    <dgm:pt modelId="{26E59EF2-B4C6-43AB-83A4-242EC231D205}" type="sibTrans" cxnId="{E75135A3-44E8-45E1-B954-80F435EE58AB}">
      <dgm:prSet/>
      <dgm:spPr/>
      <dgm:t>
        <a:bodyPr/>
        <a:lstStyle/>
        <a:p>
          <a:pPr latinLnBrk="1"/>
          <a:endParaRPr lang="ko-KR" altLang="en-US"/>
        </a:p>
      </dgm:t>
    </dgm:pt>
    <dgm:pt modelId="{9FFF3514-CCA8-4A59-8ADD-318A1E60D5A0}">
      <dgm:prSet phldrT="[텍스트]"/>
      <dgm:spPr/>
      <dgm:t>
        <a:bodyPr/>
        <a:lstStyle/>
        <a:p>
          <a:pPr latinLnBrk="1"/>
          <a:r>
            <a:rPr lang="ko-KR" altLang="en-US" dirty="0">
              <a:latin typeface="굴림" panose="020B0600000101010101" pitchFamily="50" charset="-127"/>
              <a:ea typeface="굴림" panose="020B0600000101010101" pitchFamily="50" charset="-127"/>
            </a:rPr>
            <a:t>입주선정</a:t>
          </a:r>
        </a:p>
      </dgm:t>
    </dgm:pt>
    <dgm:pt modelId="{E6394CCD-3ED8-4369-9FA8-1388EAAC41BD}" type="parTrans" cxnId="{65E5B107-5BEB-4044-81CD-52404818056F}">
      <dgm:prSet/>
      <dgm:spPr/>
      <dgm:t>
        <a:bodyPr/>
        <a:lstStyle/>
        <a:p>
          <a:pPr latinLnBrk="1"/>
          <a:endParaRPr lang="ko-KR" altLang="en-US"/>
        </a:p>
      </dgm:t>
    </dgm:pt>
    <dgm:pt modelId="{011E38EE-00EC-4467-BB8D-29F8D09C99FE}" type="sibTrans" cxnId="{65E5B107-5BEB-4044-81CD-52404818056F}">
      <dgm:prSet/>
      <dgm:spPr/>
      <dgm:t>
        <a:bodyPr/>
        <a:lstStyle/>
        <a:p>
          <a:pPr latinLnBrk="1"/>
          <a:endParaRPr lang="ko-KR" altLang="en-US"/>
        </a:p>
      </dgm:t>
    </dgm:pt>
    <dgm:pt modelId="{23F09738-5EF1-4566-8DB3-DFBEB5D685DE}">
      <dgm:prSet phldrT="[텍스트]" custT="1"/>
      <dgm:spPr/>
      <dgm:t>
        <a:bodyPr/>
        <a:lstStyle/>
        <a:p>
          <a:pPr latinLnBrk="1"/>
          <a:r>
            <a:rPr lang="ko-KR" altLang="en-US" sz="1800" dirty="0">
              <a:latin typeface="굴림" panose="020B0600000101010101" pitchFamily="50" charset="-127"/>
              <a:ea typeface="굴림" panose="020B0600000101010101" pitchFamily="50" charset="-127"/>
            </a:rPr>
            <a:t>명단</a:t>
          </a:r>
        </a:p>
      </dgm:t>
    </dgm:pt>
    <dgm:pt modelId="{C1572A3B-D161-433E-8B2D-A5E8B061B9C7}" type="parTrans" cxnId="{77C241FB-A430-436F-B5DE-EA3CBD1E0262}">
      <dgm:prSet/>
      <dgm:spPr/>
      <dgm:t>
        <a:bodyPr/>
        <a:lstStyle/>
        <a:p>
          <a:pPr latinLnBrk="1"/>
          <a:endParaRPr lang="ko-KR" altLang="en-US"/>
        </a:p>
      </dgm:t>
    </dgm:pt>
    <dgm:pt modelId="{601DDDE1-8243-4AD1-B4D6-7D1C523CF155}" type="sibTrans" cxnId="{77C241FB-A430-436F-B5DE-EA3CBD1E0262}">
      <dgm:prSet/>
      <dgm:spPr/>
      <dgm:t>
        <a:bodyPr/>
        <a:lstStyle/>
        <a:p>
          <a:pPr latinLnBrk="1"/>
          <a:endParaRPr lang="ko-KR" altLang="en-US"/>
        </a:p>
      </dgm:t>
    </dgm:pt>
    <dgm:pt modelId="{EC8FFFC6-7622-4136-AD11-A6E61FD9AA64}">
      <dgm:prSet phldrT="[텍스트]" custT="1"/>
      <dgm:spPr/>
      <dgm:t>
        <a:bodyPr/>
        <a:lstStyle/>
        <a:p>
          <a:pPr latinLnBrk="1"/>
          <a:r>
            <a:rPr lang="ko-KR" altLang="en-US" sz="1800" dirty="0">
              <a:latin typeface="굴림" panose="020B0600000101010101" pitchFamily="50" charset="-127"/>
              <a:ea typeface="굴림" panose="020B0600000101010101" pitchFamily="50" charset="-127"/>
            </a:rPr>
            <a:t>통보</a:t>
          </a:r>
        </a:p>
      </dgm:t>
    </dgm:pt>
    <dgm:pt modelId="{7A783EA6-C2C7-4F3E-9E0E-F349564EA460}" type="parTrans" cxnId="{CC11D8E3-84A9-4ECB-ACEF-A7E4B51C040A}">
      <dgm:prSet/>
      <dgm:spPr/>
      <dgm:t>
        <a:bodyPr/>
        <a:lstStyle/>
        <a:p>
          <a:pPr latinLnBrk="1"/>
          <a:endParaRPr lang="ko-KR" altLang="en-US"/>
        </a:p>
      </dgm:t>
    </dgm:pt>
    <dgm:pt modelId="{19277DCA-E1FB-4A16-A87C-9481A1C3E45A}" type="sibTrans" cxnId="{CC11D8E3-84A9-4ECB-ACEF-A7E4B51C040A}">
      <dgm:prSet/>
      <dgm:spPr/>
      <dgm:t>
        <a:bodyPr/>
        <a:lstStyle/>
        <a:p>
          <a:pPr latinLnBrk="1"/>
          <a:endParaRPr lang="ko-KR" altLang="en-US"/>
        </a:p>
      </dgm:t>
    </dgm:pt>
    <dgm:pt modelId="{4985D84D-FDEA-4A5B-A45B-D41119271328}" type="pres">
      <dgm:prSet presAssocID="{FDD7A87B-1B45-419C-BC43-1BF62882F05C}" presName="diagram" presStyleCnt="0">
        <dgm:presLayoutVars>
          <dgm:chPref val="1"/>
          <dgm:dir/>
          <dgm:animOne val="branch"/>
          <dgm:animLvl val="lvl"/>
          <dgm:resizeHandles/>
        </dgm:presLayoutVars>
      </dgm:prSet>
      <dgm:spPr/>
    </dgm:pt>
    <dgm:pt modelId="{0C535F6B-B651-4311-AC29-3587A3E807BF}" type="pres">
      <dgm:prSet presAssocID="{0EFB33EC-707D-4216-96A8-08F4CEA00083}" presName="root" presStyleCnt="0"/>
      <dgm:spPr/>
    </dgm:pt>
    <dgm:pt modelId="{B5712EFA-0590-489F-B44E-B1ECE21AB32E}" type="pres">
      <dgm:prSet presAssocID="{0EFB33EC-707D-4216-96A8-08F4CEA00083}" presName="rootComposite" presStyleCnt="0"/>
      <dgm:spPr/>
    </dgm:pt>
    <dgm:pt modelId="{975798A5-D3BB-4375-A819-3C9C390F1E70}" type="pres">
      <dgm:prSet presAssocID="{0EFB33EC-707D-4216-96A8-08F4CEA00083}" presName="rootText" presStyleLbl="node1" presStyleIdx="0" presStyleCnt="2"/>
      <dgm:spPr/>
    </dgm:pt>
    <dgm:pt modelId="{C5C8FC64-BA40-413E-BF27-FAF7D400658E}" type="pres">
      <dgm:prSet presAssocID="{0EFB33EC-707D-4216-96A8-08F4CEA00083}" presName="rootConnector" presStyleLbl="node1" presStyleIdx="0" presStyleCnt="2"/>
      <dgm:spPr/>
    </dgm:pt>
    <dgm:pt modelId="{989D2996-01DB-4526-800A-76390D832FF5}" type="pres">
      <dgm:prSet presAssocID="{0EFB33EC-707D-4216-96A8-08F4CEA00083}" presName="childShape" presStyleCnt="0"/>
      <dgm:spPr/>
    </dgm:pt>
    <dgm:pt modelId="{1AE490E8-50FF-48BF-B446-526745817B51}" type="pres">
      <dgm:prSet presAssocID="{E3CF74F8-EC5F-4510-BCA9-AEBFFA8FD2B6}" presName="Name13" presStyleLbl="parChTrans1D2" presStyleIdx="0" presStyleCnt="4"/>
      <dgm:spPr/>
    </dgm:pt>
    <dgm:pt modelId="{FD703542-56A7-4748-B98A-34BB55E5F883}" type="pres">
      <dgm:prSet presAssocID="{899AD76E-7F4A-4E02-9E15-924468A85B13}" presName="childText" presStyleLbl="bgAcc1" presStyleIdx="0" presStyleCnt="4" custLinFactNeighborY="-3804">
        <dgm:presLayoutVars>
          <dgm:bulletEnabled val="1"/>
        </dgm:presLayoutVars>
      </dgm:prSet>
      <dgm:spPr/>
    </dgm:pt>
    <dgm:pt modelId="{6CDD374C-BD89-413C-AFEB-6EB1AD3E6B69}" type="pres">
      <dgm:prSet presAssocID="{288E2142-A8E2-4FE3-B0CB-552F8B8080FA}" presName="Name13" presStyleLbl="parChTrans1D2" presStyleIdx="1" presStyleCnt="4"/>
      <dgm:spPr/>
    </dgm:pt>
    <dgm:pt modelId="{602D35DF-BD45-484C-9546-0FA860054DDB}" type="pres">
      <dgm:prSet presAssocID="{01F025F1-8DC3-4F06-B290-24DC2F62E7AE}" presName="childText" presStyleLbl="bgAcc1" presStyleIdx="1" presStyleCnt="4" custLinFactNeighborY="-3804">
        <dgm:presLayoutVars>
          <dgm:bulletEnabled val="1"/>
        </dgm:presLayoutVars>
      </dgm:prSet>
      <dgm:spPr/>
    </dgm:pt>
    <dgm:pt modelId="{870A0AC5-AA3E-4B74-8FED-6D23D50AD7B7}" type="pres">
      <dgm:prSet presAssocID="{9FFF3514-CCA8-4A59-8ADD-318A1E60D5A0}" presName="root" presStyleCnt="0"/>
      <dgm:spPr/>
    </dgm:pt>
    <dgm:pt modelId="{88E76C86-6546-4D96-B973-C941FA250D06}" type="pres">
      <dgm:prSet presAssocID="{9FFF3514-CCA8-4A59-8ADD-318A1E60D5A0}" presName="rootComposite" presStyleCnt="0"/>
      <dgm:spPr/>
    </dgm:pt>
    <dgm:pt modelId="{78CABE1C-2C33-47B7-B2E6-1CDD51A677B8}" type="pres">
      <dgm:prSet presAssocID="{9FFF3514-CCA8-4A59-8ADD-318A1E60D5A0}" presName="rootText" presStyleLbl="node1" presStyleIdx="1" presStyleCnt="2"/>
      <dgm:spPr/>
    </dgm:pt>
    <dgm:pt modelId="{25BA9485-C81A-4316-92F4-D8859E5AE8DE}" type="pres">
      <dgm:prSet presAssocID="{9FFF3514-CCA8-4A59-8ADD-318A1E60D5A0}" presName="rootConnector" presStyleLbl="node1" presStyleIdx="1" presStyleCnt="2"/>
      <dgm:spPr/>
    </dgm:pt>
    <dgm:pt modelId="{95B10A1C-6B27-409D-8A5B-723EE6C15F7E}" type="pres">
      <dgm:prSet presAssocID="{9FFF3514-CCA8-4A59-8ADD-318A1E60D5A0}" presName="childShape" presStyleCnt="0"/>
      <dgm:spPr/>
    </dgm:pt>
    <dgm:pt modelId="{EF8ADDB2-565E-4C8C-8D24-474E1D3EE703}" type="pres">
      <dgm:prSet presAssocID="{C1572A3B-D161-433E-8B2D-A5E8B061B9C7}" presName="Name13" presStyleLbl="parChTrans1D2" presStyleIdx="2" presStyleCnt="4"/>
      <dgm:spPr/>
    </dgm:pt>
    <dgm:pt modelId="{FE58B6A3-2724-4658-8B7E-6619508669C0}" type="pres">
      <dgm:prSet presAssocID="{23F09738-5EF1-4566-8DB3-DFBEB5D685DE}" presName="childText" presStyleLbl="bgAcc1" presStyleIdx="2" presStyleCnt="4" custLinFactNeighborY="-3804">
        <dgm:presLayoutVars>
          <dgm:bulletEnabled val="1"/>
        </dgm:presLayoutVars>
      </dgm:prSet>
      <dgm:spPr/>
    </dgm:pt>
    <dgm:pt modelId="{1319CA6E-64D6-4DAB-A280-E7E1B7EF9639}" type="pres">
      <dgm:prSet presAssocID="{7A783EA6-C2C7-4F3E-9E0E-F349564EA460}" presName="Name13" presStyleLbl="parChTrans1D2" presStyleIdx="3" presStyleCnt="4"/>
      <dgm:spPr/>
    </dgm:pt>
    <dgm:pt modelId="{D7BF184A-C2A4-4B50-9E44-569401181177}" type="pres">
      <dgm:prSet presAssocID="{EC8FFFC6-7622-4136-AD11-A6E61FD9AA64}" presName="childText" presStyleLbl="bgAcc1" presStyleIdx="3" presStyleCnt="4" custLinFactNeighborY="-3804">
        <dgm:presLayoutVars>
          <dgm:bulletEnabled val="1"/>
        </dgm:presLayoutVars>
      </dgm:prSet>
      <dgm:spPr/>
    </dgm:pt>
  </dgm:ptLst>
  <dgm:cxnLst>
    <dgm:cxn modelId="{947DAE07-F2E1-4A2C-B7E5-4AAE12E43D9A}" type="presOf" srcId="{EC8FFFC6-7622-4136-AD11-A6E61FD9AA64}" destId="{D7BF184A-C2A4-4B50-9E44-569401181177}" srcOrd="0" destOrd="0" presId="urn:microsoft.com/office/officeart/2005/8/layout/hierarchy3"/>
    <dgm:cxn modelId="{65E5B107-5BEB-4044-81CD-52404818056F}" srcId="{FDD7A87B-1B45-419C-BC43-1BF62882F05C}" destId="{9FFF3514-CCA8-4A59-8ADD-318A1E60D5A0}" srcOrd="1" destOrd="0" parTransId="{E6394CCD-3ED8-4369-9FA8-1388EAAC41BD}" sibTransId="{011E38EE-00EC-4467-BB8D-29F8D09C99FE}"/>
    <dgm:cxn modelId="{299CB52D-C582-4C93-95EF-F3316D43B9E6}" type="presOf" srcId="{01F025F1-8DC3-4F06-B290-24DC2F62E7AE}" destId="{602D35DF-BD45-484C-9546-0FA860054DDB}" srcOrd="0" destOrd="0" presId="urn:microsoft.com/office/officeart/2005/8/layout/hierarchy3"/>
    <dgm:cxn modelId="{8688D132-DD54-43AB-98DF-10342F6D2435}" type="presOf" srcId="{0EFB33EC-707D-4216-96A8-08F4CEA00083}" destId="{975798A5-D3BB-4375-A819-3C9C390F1E70}" srcOrd="0" destOrd="0" presId="urn:microsoft.com/office/officeart/2005/8/layout/hierarchy3"/>
    <dgm:cxn modelId="{D287BF62-0652-4382-8BF7-7F7E2088EF1B}" srcId="{FDD7A87B-1B45-419C-BC43-1BF62882F05C}" destId="{0EFB33EC-707D-4216-96A8-08F4CEA00083}" srcOrd="0" destOrd="0" parTransId="{B9728B21-11DD-4DB6-9BE0-E3C344F9AFF1}" sibTransId="{C1AE38AB-F111-4D2C-8755-7C1ED042555E}"/>
    <dgm:cxn modelId="{C3CB154E-2C48-4121-B0F2-2950778C3681}" type="presOf" srcId="{9FFF3514-CCA8-4A59-8ADD-318A1E60D5A0}" destId="{78CABE1C-2C33-47B7-B2E6-1CDD51A677B8}" srcOrd="0" destOrd="0" presId="urn:microsoft.com/office/officeart/2005/8/layout/hierarchy3"/>
    <dgm:cxn modelId="{AA39F258-9311-4E9A-9197-3AF37EAB18DE}" type="presOf" srcId="{288E2142-A8E2-4FE3-B0CB-552F8B8080FA}" destId="{6CDD374C-BD89-413C-AFEB-6EB1AD3E6B69}" srcOrd="0" destOrd="0" presId="urn:microsoft.com/office/officeart/2005/8/layout/hierarchy3"/>
    <dgm:cxn modelId="{A158BF8E-60F2-4470-B36D-35A42CAA152B}" type="presOf" srcId="{9FFF3514-CCA8-4A59-8ADD-318A1E60D5A0}" destId="{25BA9485-C81A-4316-92F4-D8859E5AE8DE}" srcOrd="1" destOrd="0" presId="urn:microsoft.com/office/officeart/2005/8/layout/hierarchy3"/>
    <dgm:cxn modelId="{2E3C768F-7022-46DB-96B1-BD803183EC0F}" srcId="{0EFB33EC-707D-4216-96A8-08F4CEA00083}" destId="{899AD76E-7F4A-4E02-9E15-924468A85B13}" srcOrd="0" destOrd="0" parTransId="{E3CF74F8-EC5F-4510-BCA9-AEBFFA8FD2B6}" sibTransId="{12520835-033A-4CCB-8191-F120E401BDA5}"/>
    <dgm:cxn modelId="{32600A9A-8AF2-4A5F-853C-7053D9DB93D5}" type="presOf" srcId="{C1572A3B-D161-433E-8B2D-A5E8B061B9C7}" destId="{EF8ADDB2-565E-4C8C-8D24-474E1D3EE703}" srcOrd="0" destOrd="0" presId="urn:microsoft.com/office/officeart/2005/8/layout/hierarchy3"/>
    <dgm:cxn modelId="{E75135A3-44E8-45E1-B954-80F435EE58AB}" srcId="{0EFB33EC-707D-4216-96A8-08F4CEA00083}" destId="{01F025F1-8DC3-4F06-B290-24DC2F62E7AE}" srcOrd="1" destOrd="0" parTransId="{288E2142-A8E2-4FE3-B0CB-552F8B8080FA}" sibTransId="{26E59EF2-B4C6-43AB-83A4-242EC231D205}"/>
    <dgm:cxn modelId="{D875B0A8-1F53-4174-918F-965D1C3D6503}" type="presOf" srcId="{FDD7A87B-1B45-419C-BC43-1BF62882F05C}" destId="{4985D84D-FDEA-4A5B-A45B-D41119271328}" srcOrd="0" destOrd="0" presId="urn:microsoft.com/office/officeart/2005/8/layout/hierarchy3"/>
    <dgm:cxn modelId="{11BC24B6-A135-4631-A312-1CCCBE856239}" type="presOf" srcId="{E3CF74F8-EC5F-4510-BCA9-AEBFFA8FD2B6}" destId="{1AE490E8-50FF-48BF-B446-526745817B51}" srcOrd="0" destOrd="0" presId="urn:microsoft.com/office/officeart/2005/8/layout/hierarchy3"/>
    <dgm:cxn modelId="{595F87B9-8718-4DF1-9081-B11F26B6DADC}" type="presOf" srcId="{0EFB33EC-707D-4216-96A8-08F4CEA00083}" destId="{C5C8FC64-BA40-413E-BF27-FAF7D400658E}" srcOrd="1" destOrd="0" presId="urn:microsoft.com/office/officeart/2005/8/layout/hierarchy3"/>
    <dgm:cxn modelId="{8B868ED6-83DF-41E7-8B25-872CF3313E2E}" type="presOf" srcId="{899AD76E-7F4A-4E02-9E15-924468A85B13}" destId="{FD703542-56A7-4748-B98A-34BB55E5F883}" srcOrd="0" destOrd="0" presId="urn:microsoft.com/office/officeart/2005/8/layout/hierarchy3"/>
    <dgm:cxn modelId="{CC11D8E3-84A9-4ECB-ACEF-A7E4B51C040A}" srcId="{9FFF3514-CCA8-4A59-8ADD-318A1E60D5A0}" destId="{EC8FFFC6-7622-4136-AD11-A6E61FD9AA64}" srcOrd="1" destOrd="0" parTransId="{7A783EA6-C2C7-4F3E-9E0E-F349564EA460}" sibTransId="{19277DCA-E1FB-4A16-A87C-9481A1C3E45A}"/>
    <dgm:cxn modelId="{5213B8E6-F7AC-4C20-8A2B-DF63A99E2631}" type="presOf" srcId="{7A783EA6-C2C7-4F3E-9E0E-F349564EA460}" destId="{1319CA6E-64D6-4DAB-A280-E7E1B7EF9639}" srcOrd="0" destOrd="0" presId="urn:microsoft.com/office/officeart/2005/8/layout/hierarchy3"/>
    <dgm:cxn modelId="{6C8486EC-5F0D-423F-9EB6-6F0917185B57}" type="presOf" srcId="{23F09738-5EF1-4566-8DB3-DFBEB5D685DE}" destId="{FE58B6A3-2724-4658-8B7E-6619508669C0}" srcOrd="0" destOrd="0" presId="urn:microsoft.com/office/officeart/2005/8/layout/hierarchy3"/>
    <dgm:cxn modelId="{77C241FB-A430-436F-B5DE-EA3CBD1E0262}" srcId="{9FFF3514-CCA8-4A59-8ADD-318A1E60D5A0}" destId="{23F09738-5EF1-4566-8DB3-DFBEB5D685DE}" srcOrd="0" destOrd="0" parTransId="{C1572A3B-D161-433E-8B2D-A5E8B061B9C7}" sibTransId="{601DDDE1-8243-4AD1-B4D6-7D1C523CF155}"/>
    <dgm:cxn modelId="{E973242C-EBC7-4D22-8F4C-CE3E407519B4}" type="presParOf" srcId="{4985D84D-FDEA-4A5B-A45B-D41119271328}" destId="{0C535F6B-B651-4311-AC29-3587A3E807BF}" srcOrd="0" destOrd="0" presId="urn:microsoft.com/office/officeart/2005/8/layout/hierarchy3"/>
    <dgm:cxn modelId="{A23D2D2C-D97E-46F3-AF08-8BDDBFA85312}" type="presParOf" srcId="{0C535F6B-B651-4311-AC29-3587A3E807BF}" destId="{B5712EFA-0590-489F-B44E-B1ECE21AB32E}" srcOrd="0" destOrd="0" presId="urn:microsoft.com/office/officeart/2005/8/layout/hierarchy3"/>
    <dgm:cxn modelId="{FB6CDE9E-107A-40DC-8A80-2D028ED1460C}" type="presParOf" srcId="{B5712EFA-0590-489F-B44E-B1ECE21AB32E}" destId="{975798A5-D3BB-4375-A819-3C9C390F1E70}" srcOrd="0" destOrd="0" presId="urn:microsoft.com/office/officeart/2005/8/layout/hierarchy3"/>
    <dgm:cxn modelId="{2FE798E9-B27D-480B-A90C-6AE1D61990F8}" type="presParOf" srcId="{B5712EFA-0590-489F-B44E-B1ECE21AB32E}" destId="{C5C8FC64-BA40-413E-BF27-FAF7D400658E}" srcOrd="1" destOrd="0" presId="urn:microsoft.com/office/officeart/2005/8/layout/hierarchy3"/>
    <dgm:cxn modelId="{60506265-84D1-4ABD-A486-9FE0A02A485F}" type="presParOf" srcId="{0C535F6B-B651-4311-AC29-3587A3E807BF}" destId="{989D2996-01DB-4526-800A-76390D832FF5}" srcOrd="1" destOrd="0" presId="urn:microsoft.com/office/officeart/2005/8/layout/hierarchy3"/>
    <dgm:cxn modelId="{C5B0E6F4-B7EE-44A8-B93F-45CFE98B8D6D}" type="presParOf" srcId="{989D2996-01DB-4526-800A-76390D832FF5}" destId="{1AE490E8-50FF-48BF-B446-526745817B51}" srcOrd="0" destOrd="0" presId="urn:microsoft.com/office/officeart/2005/8/layout/hierarchy3"/>
    <dgm:cxn modelId="{4FDB6DAC-451E-418A-98FA-42C71BF0990D}" type="presParOf" srcId="{989D2996-01DB-4526-800A-76390D832FF5}" destId="{FD703542-56A7-4748-B98A-34BB55E5F883}" srcOrd="1" destOrd="0" presId="urn:microsoft.com/office/officeart/2005/8/layout/hierarchy3"/>
    <dgm:cxn modelId="{E834B805-41A5-4C3E-8930-7F97F5AEDB43}" type="presParOf" srcId="{989D2996-01DB-4526-800A-76390D832FF5}" destId="{6CDD374C-BD89-413C-AFEB-6EB1AD3E6B69}" srcOrd="2" destOrd="0" presId="urn:microsoft.com/office/officeart/2005/8/layout/hierarchy3"/>
    <dgm:cxn modelId="{FEC785FB-4A0B-496B-B1C7-BD341459773D}" type="presParOf" srcId="{989D2996-01DB-4526-800A-76390D832FF5}" destId="{602D35DF-BD45-484C-9546-0FA860054DDB}" srcOrd="3" destOrd="0" presId="urn:microsoft.com/office/officeart/2005/8/layout/hierarchy3"/>
    <dgm:cxn modelId="{5BA25DB7-88D3-4842-8270-08E40A44508F}" type="presParOf" srcId="{4985D84D-FDEA-4A5B-A45B-D41119271328}" destId="{870A0AC5-AA3E-4B74-8FED-6D23D50AD7B7}" srcOrd="1" destOrd="0" presId="urn:microsoft.com/office/officeart/2005/8/layout/hierarchy3"/>
    <dgm:cxn modelId="{C8011F01-9F4C-4B5C-B21E-FBED84505159}" type="presParOf" srcId="{870A0AC5-AA3E-4B74-8FED-6D23D50AD7B7}" destId="{88E76C86-6546-4D96-B973-C941FA250D06}" srcOrd="0" destOrd="0" presId="urn:microsoft.com/office/officeart/2005/8/layout/hierarchy3"/>
    <dgm:cxn modelId="{0CE8206A-CE83-40AA-8372-E708D8FE988A}" type="presParOf" srcId="{88E76C86-6546-4D96-B973-C941FA250D06}" destId="{78CABE1C-2C33-47B7-B2E6-1CDD51A677B8}" srcOrd="0" destOrd="0" presId="urn:microsoft.com/office/officeart/2005/8/layout/hierarchy3"/>
    <dgm:cxn modelId="{FA18C084-B4C6-4972-9BEB-E542FF6415A9}" type="presParOf" srcId="{88E76C86-6546-4D96-B973-C941FA250D06}" destId="{25BA9485-C81A-4316-92F4-D8859E5AE8DE}" srcOrd="1" destOrd="0" presId="urn:microsoft.com/office/officeart/2005/8/layout/hierarchy3"/>
    <dgm:cxn modelId="{55930B80-417B-45F0-8E7B-B4CA18A40D8D}" type="presParOf" srcId="{870A0AC5-AA3E-4B74-8FED-6D23D50AD7B7}" destId="{95B10A1C-6B27-409D-8A5B-723EE6C15F7E}" srcOrd="1" destOrd="0" presId="urn:microsoft.com/office/officeart/2005/8/layout/hierarchy3"/>
    <dgm:cxn modelId="{1924ACBB-D1A2-4280-992C-5A0CC4211C6F}" type="presParOf" srcId="{95B10A1C-6B27-409D-8A5B-723EE6C15F7E}" destId="{EF8ADDB2-565E-4C8C-8D24-474E1D3EE703}" srcOrd="0" destOrd="0" presId="urn:microsoft.com/office/officeart/2005/8/layout/hierarchy3"/>
    <dgm:cxn modelId="{232B0A68-1F47-4799-8ED6-ECE5230681D9}" type="presParOf" srcId="{95B10A1C-6B27-409D-8A5B-723EE6C15F7E}" destId="{FE58B6A3-2724-4658-8B7E-6619508669C0}" srcOrd="1" destOrd="0" presId="urn:microsoft.com/office/officeart/2005/8/layout/hierarchy3"/>
    <dgm:cxn modelId="{3BE59132-07C1-4C1B-8282-FB489E7327BA}" type="presParOf" srcId="{95B10A1C-6B27-409D-8A5B-723EE6C15F7E}" destId="{1319CA6E-64D6-4DAB-A280-E7E1B7EF9639}" srcOrd="2" destOrd="0" presId="urn:microsoft.com/office/officeart/2005/8/layout/hierarchy3"/>
    <dgm:cxn modelId="{1A5D5FD5-E57F-4E4F-BC8A-1C52C098FEFE}" type="presParOf" srcId="{95B10A1C-6B27-409D-8A5B-723EE6C15F7E}" destId="{D7BF184A-C2A4-4B50-9E44-56940118117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30F21-6CC2-44D7-B26E-3AD8BA6823C7}" type="doc">
      <dgm:prSet loTypeId="urn:microsoft.com/office/officeart/2005/8/layout/venn1" loCatId="relationship" qsTypeId="urn:microsoft.com/office/officeart/2005/8/quickstyle/3d2" qsCatId="3D" csTypeId="urn:microsoft.com/office/officeart/2005/8/colors/accent1_2" csCatId="accent1" phldr="1"/>
      <dgm:spPr/>
    </dgm:pt>
    <dgm:pt modelId="{028B3109-5B25-4809-B5BC-F527B8FE524C}">
      <dgm:prSet phldrT="[텍스트]"/>
      <dgm:spPr/>
      <dgm:t>
        <a:bodyPr/>
        <a:lstStyle/>
        <a:p>
          <a:pPr latinLnBrk="1"/>
          <a:r>
            <a:rPr lang="ko-KR" altLang="en-US" dirty="0"/>
            <a:t>공공</a:t>
          </a:r>
          <a:endParaRPr lang="en-US" altLang="ko-KR" dirty="0"/>
        </a:p>
        <a:p>
          <a:pPr latinLnBrk="1"/>
          <a:r>
            <a:rPr lang="ko-KR" altLang="en-US" dirty="0"/>
            <a:t>기관</a:t>
          </a:r>
        </a:p>
      </dgm:t>
    </dgm:pt>
    <dgm:pt modelId="{BC4E011F-0A44-4FDC-A28F-248FD2681AAC}" type="parTrans" cxnId="{8F12F941-45BE-48F6-AF90-3ADF342D0F0F}">
      <dgm:prSet/>
      <dgm:spPr/>
      <dgm:t>
        <a:bodyPr/>
        <a:lstStyle/>
        <a:p>
          <a:pPr latinLnBrk="1"/>
          <a:endParaRPr lang="ko-KR" altLang="en-US"/>
        </a:p>
      </dgm:t>
    </dgm:pt>
    <dgm:pt modelId="{E2AB595D-6447-4F42-92C4-816EF5797EEC}" type="sibTrans" cxnId="{8F12F941-45BE-48F6-AF90-3ADF342D0F0F}">
      <dgm:prSet/>
      <dgm:spPr/>
      <dgm:t>
        <a:bodyPr/>
        <a:lstStyle/>
        <a:p>
          <a:pPr latinLnBrk="1"/>
          <a:endParaRPr lang="ko-KR" altLang="en-US"/>
        </a:p>
      </dgm:t>
    </dgm:pt>
    <dgm:pt modelId="{C2000381-D801-4AB6-973D-BE57C1CC7B8C}">
      <dgm:prSet phldrT="[텍스트]"/>
      <dgm:spPr/>
      <dgm:t>
        <a:bodyPr/>
        <a:lstStyle/>
        <a:p>
          <a:pPr latinLnBrk="1"/>
          <a:r>
            <a:rPr lang="ko-KR" altLang="en-US" dirty="0"/>
            <a:t>입주</a:t>
          </a:r>
          <a:endParaRPr lang="en-US" altLang="ko-KR" dirty="0"/>
        </a:p>
        <a:p>
          <a:pPr latinLnBrk="1"/>
          <a:r>
            <a:rPr lang="ko-KR" altLang="en-US" dirty="0"/>
            <a:t>대상자</a:t>
          </a:r>
        </a:p>
      </dgm:t>
    </dgm:pt>
    <dgm:pt modelId="{61621061-4B5D-4F03-8DB0-E9B776FD27AB}" type="parTrans" cxnId="{5EE482F7-A1DC-4134-96AD-5DD0521E87C4}">
      <dgm:prSet/>
      <dgm:spPr/>
      <dgm:t>
        <a:bodyPr/>
        <a:lstStyle/>
        <a:p>
          <a:pPr latinLnBrk="1"/>
          <a:endParaRPr lang="ko-KR" altLang="en-US"/>
        </a:p>
      </dgm:t>
    </dgm:pt>
    <dgm:pt modelId="{508E0583-8110-4CFE-83F6-3B90137120A2}" type="sibTrans" cxnId="{5EE482F7-A1DC-4134-96AD-5DD0521E87C4}">
      <dgm:prSet/>
      <dgm:spPr/>
      <dgm:t>
        <a:bodyPr/>
        <a:lstStyle/>
        <a:p>
          <a:pPr latinLnBrk="1"/>
          <a:endParaRPr lang="ko-KR" altLang="en-US"/>
        </a:p>
      </dgm:t>
    </dgm:pt>
    <dgm:pt modelId="{F6276834-586D-4180-AA38-7ED3816B33A7}" type="pres">
      <dgm:prSet presAssocID="{B8E30F21-6CC2-44D7-B26E-3AD8BA6823C7}" presName="compositeShape" presStyleCnt="0">
        <dgm:presLayoutVars>
          <dgm:chMax val="7"/>
          <dgm:dir/>
          <dgm:resizeHandles val="exact"/>
        </dgm:presLayoutVars>
      </dgm:prSet>
      <dgm:spPr/>
    </dgm:pt>
    <dgm:pt modelId="{2D7E7E64-BB5A-4557-A946-C6B780657277}" type="pres">
      <dgm:prSet presAssocID="{028B3109-5B25-4809-B5BC-F527B8FE524C}" presName="circ1" presStyleLbl="vennNode1" presStyleIdx="0" presStyleCnt="2"/>
      <dgm:spPr/>
    </dgm:pt>
    <dgm:pt modelId="{D23352E2-DE07-44FE-B03E-FDE157703B56}" type="pres">
      <dgm:prSet presAssocID="{028B3109-5B25-4809-B5BC-F527B8FE524C}" presName="circ1Tx" presStyleLbl="revTx" presStyleIdx="0" presStyleCnt="0">
        <dgm:presLayoutVars>
          <dgm:chMax val="0"/>
          <dgm:chPref val="0"/>
          <dgm:bulletEnabled val="1"/>
        </dgm:presLayoutVars>
      </dgm:prSet>
      <dgm:spPr/>
    </dgm:pt>
    <dgm:pt modelId="{38487259-EDD0-46FC-89CA-8ABB6FA70364}" type="pres">
      <dgm:prSet presAssocID="{C2000381-D801-4AB6-973D-BE57C1CC7B8C}" presName="circ2" presStyleLbl="vennNode1" presStyleIdx="1" presStyleCnt="2"/>
      <dgm:spPr/>
    </dgm:pt>
    <dgm:pt modelId="{5C5852F3-E183-4745-98C6-5DC77C3A5585}" type="pres">
      <dgm:prSet presAssocID="{C2000381-D801-4AB6-973D-BE57C1CC7B8C}" presName="circ2Tx" presStyleLbl="revTx" presStyleIdx="0" presStyleCnt="0">
        <dgm:presLayoutVars>
          <dgm:chMax val="0"/>
          <dgm:chPref val="0"/>
          <dgm:bulletEnabled val="1"/>
        </dgm:presLayoutVars>
      </dgm:prSet>
      <dgm:spPr/>
    </dgm:pt>
  </dgm:ptLst>
  <dgm:cxnLst>
    <dgm:cxn modelId="{5E266D10-A59E-4910-B45F-C282A6340668}" type="presOf" srcId="{028B3109-5B25-4809-B5BC-F527B8FE524C}" destId="{2D7E7E64-BB5A-4557-A946-C6B780657277}" srcOrd="0" destOrd="0" presId="urn:microsoft.com/office/officeart/2005/8/layout/venn1"/>
    <dgm:cxn modelId="{8F12F941-45BE-48F6-AF90-3ADF342D0F0F}" srcId="{B8E30F21-6CC2-44D7-B26E-3AD8BA6823C7}" destId="{028B3109-5B25-4809-B5BC-F527B8FE524C}" srcOrd="0" destOrd="0" parTransId="{BC4E011F-0A44-4FDC-A28F-248FD2681AAC}" sibTransId="{E2AB595D-6447-4F42-92C4-816EF5797EEC}"/>
    <dgm:cxn modelId="{3CAEA266-C515-4C81-B76B-1FCB81557AE1}" type="presOf" srcId="{C2000381-D801-4AB6-973D-BE57C1CC7B8C}" destId="{5C5852F3-E183-4745-98C6-5DC77C3A5585}" srcOrd="1" destOrd="0" presId="urn:microsoft.com/office/officeart/2005/8/layout/venn1"/>
    <dgm:cxn modelId="{ABE9AA74-9767-4DA8-A7CA-4B36FDFF66CD}" type="presOf" srcId="{028B3109-5B25-4809-B5BC-F527B8FE524C}" destId="{D23352E2-DE07-44FE-B03E-FDE157703B56}" srcOrd="1" destOrd="0" presId="urn:microsoft.com/office/officeart/2005/8/layout/venn1"/>
    <dgm:cxn modelId="{E3C900A6-480D-4552-895E-08F0D467FF7D}" type="presOf" srcId="{C2000381-D801-4AB6-973D-BE57C1CC7B8C}" destId="{38487259-EDD0-46FC-89CA-8ABB6FA70364}" srcOrd="0" destOrd="0" presId="urn:microsoft.com/office/officeart/2005/8/layout/venn1"/>
    <dgm:cxn modelId="{C32F44C7-F20C-4DB2-B7B0-8FE6C2550E62}" type="presOf" srcId="{B8E30F21-6CC2-44D7-B26E-3AD8BA6823C7}" destId="{F6276834-586D-4180-AA38-7ED3816B33A7}" srcOrd="0" destOrd="0" presId="urn:microsoft.com/office/officeart/2005/8/layout/venn1"/>
    <dgm:cxn modelId="{5EE482F7-A1DC-4134-96AD-5DD0521E87C4}" srcId="{B8E30F21-6CC2-44D7-B26E-3AD8BA6823C7}" destId="{C2000381-D801-4AB6-973D-BE57C1CC7B8C}" srcOrd="1" destOrd="0" parTransId="{61621061-4B5D-4F03-8DB0-E9B776FD27AB}" sibTransId="{508E0583-8110-4CFE-83F6-3B90137120A2}"/>
    <dgm:cxn modelId="{587E3A33-9AC8-4CC7-9ABD-86D30D02F81B}" type="presParOf" srcId="{F6276834-586D-4180-AA38-7ED3816B33A7}" destId="{2D7E7E64-BB5A-4557-A946-C6B780657277}" srcOrd="0" destOrd="0" presId="urn:microsoft.com/office/officeart/2005/8/layout/venn1"/>
    <dgm:cxn modelId="{700B8DB7-DE68-45F8-9A1E-D95A93C57E8F}" type="presParOf" srcId="{F6276834-586D-4180-AA38-7ED3816B33A7}" destId="{D23352E2-DE07-44FE-B03E-FDE157703B56}" srcOrd="1" destOrd="0" presId="urn:microsoft.com/office/officeart/2005/8/layout/venn1"/>
    <dgm:cxn modelId="{C8FDE0A6-D212-443C-92CB-C63FD250B8E6}" type="presParOf" srcId="{F6276834-586D-4180-AA38-7ED3816B33A7}" destId="{38487259-EDD0-46FC-89CA-8ABB6FA70364}" srcOrd="2" destOrd="0" presId="urn:microsoft.com/office/officeart/2005/8/layout/venn1"/>
    <dgm:cxn modelId="{614628F3-2900-422B-AE85-2CC52ED2D703}" type="presParOf" srcId="{F6276834-586D-4180-AA38-7ED3816B33A7}" destId="{5C5852F3-E183-4745-98C6-5DC77C3A5585}"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98A5-D3BB-4375-A819-3C9C390F1E70}">
      <dsp:nvSpPr>
        <dsp:cNvPr id="0" name=""/>
        <dsp:cNvSpPr/>
      </dsp:nvSpPr>
      <dsp:spPr>
        <a:xfrm>
          <a:off x="311783" y="646"/>
          <a:ext cx="1035192" cy="51759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입주신청</a:t>
          </a:r>
        </a:p>
      </dsp:txBody>
      <dsp:txXfrm>
        <a:off x="326943" y="15806"/>
        <a:ext cx="1004872" cy="487276"/>
      </dsp:txXfrm>
    </dsp:sp>
    <dsp:sp modelId="{1AE490E8-50FF-48BF-B446-526745817B51}">
      <dsp:nvSpPr>
        <dsp:cNvPr id="0" name=""/>
        <dsp:cNvSpPr/>
      </dsp:nvSpPr>
      <dsp:spPr>
        <a:xfrm>
          <a:off x="415302" y="518242"/>
          <a:ext cx="103519" cy="368507"/>
        </a:xfrm>
        <a:custGeom>
          <a:avLst/>
          <a:gdLst/>
          <a:ahLst/>
          <a:cxnLst/>
          <a:rect l="0" t="0" r="0" b="0"/>
          <a:pathLst>
            <a:path>
              <a:moveTo>
                <a:pt x="0" y="0"/>
              </a:moveTo>
              <a:lnTo>
                <a:pt x="0" y="368507"/>
              </a:lnTo>
              <a:lnTo>
                <a:pt x="103519" y="3685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703542-56A7-4748-B98A-34BB55E5F883}">
      <dsp:nvSpPr>
        <dsp:cNvPr id="0" name=""/>
        <dsp:cNvSpPr/>
      </dsp:nvSpPr>
      <dsp:spPr>
        <a:xfrm>
          <a:off x="518821" y="627952"/>
          <a:ext cx="828154" cy="5175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신청자</a:t>
          </a:r>
        </a:p>
      </dsp:txBody>
      <dsp:txXfrm>
        <a:off x="533981" y="643112"/>
        <a:ext cx="797834" cy="487276"/>
      </dsp:txXfrm>
    </dsp:sp>
    <dsp:sp modelId="{6CDD374C-BD89-413C-AFEB-6EB1AD3E6B69}">
      <dsp:nvSpPr>
        <dsp:cNvPr id="0" name=""/>
        <dsp:cNvSpPr/>
      </dsp:nvSpPr>
      <dsp:spPr>
        <a:xfrm>
          <a:off x="415302" y="518242"/>
          <a:ext cx="103519" cy="1015503"/>
        </a:xfrm>
        <a:custGeom>
          <a:avLst/>
          <a:gdLst/>
          <a:ahLst/>
          <a:cxnLst/>
          <a:rect l="0" t="0" r="0" b="0"/>
          <a:pathLst>
            <a:path>
              <a:moveTo>
                <a:pt x="0" y="0"/>
              </a:moveTo>
              <a:lnTo>
                <a:pt x="0" y="1015503"/>
              </a:lnTo>
              <a:lnTo>
                <a:pt x="103519" y="10155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2D35DF-BD45-484C-9546-0FA860054DDB}">
      <dsp:nvSpPr>
        <dsp:cNvPr id="0" name=""/>
        <dsp:cNvSpPr/>
      </dsp:nvSpPr>
      <dsp:spPr>
        <a:xfrm>
          <a:off x="518821" y="1274947"/>
          <a:ext cx="828154" cy="5175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지자체</a:t>
          </a:r>
        </a:p>
      </dsp:txBody>
      <dsp:txXfrm>
        <a:off x="533981" y="1290107"/>
        <a:ext cx="797834" cy="487276"/>
      </dsp:txXfrm>
    </dsp:sp>
    <dsp:sp modelId="{78CABE1C-2C33-47B7-B2E6-1CDD51A677B8}">
      <dsp:nvSpPr>
        <dsp:cNvPr id="0" name=""/>
        <dsp:cNvSpPr/>
      </dsp:nvSpPr>
      <dsp:spPr>
        <a:xfrm>
          <a:off x="1605774" y="646"/>
          <a:ext cx="1035192" cy="51759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입주선정</a:t>
          </a:r>
        </a:p>
      </dsp:txBody>
      <dsp:txXfrm>
        <a:off x="1620934" y="15806"/>
        <a:ext cx="1004872" cy="487276"/>
      </dsp:txXfrm>
    </dsp:sp>
    <dsp:sp modelId="{EF8ADDB2-565E-4C8C-8D24-474E1D3EE703}">
      <dsp:nvSpPr>
        <dsp:cNvPr id="0" name=""/>
        <dsp:cNvSpPr/>
      </dsp:nvSpPr>
      <dsp:spPr>
        <a:xfrm>
          <a:off x="1709293" y="518242"/>
          <a:ext cx="103519" cy="368507"/>
        </a:xfrm>
        <a:custGeom>
          <a:avLst/>
          <a:gdLst/>
          <a:ahLst/>
          <a:cxnLst/>
          <a:rect l="0" t="0" r="0" b="0"/>
          <a:pathLst>
            <a:path>
              <a:moveTo>
                <a:pt x="0" y="0"/>
              </a:moveTo>
              <a:lnTo>
                <a:pt x="0" y="368507"/>
              </a:lnTo>
              <a:lnTo>
                <a:pt x="103519" y="3685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E58B6A3-2724-4658-8B7E-6619508669C0}">
      <dsp:nvSpPr>
        <dsp:cNvPr id="0" name=""/>
        <dsp:cNvSpPr/>
      </dsp:nvSpPr>
      <dsp:spPr>
        <a:xfrm>
          <a:off x="1812812" y="627952"/>
          <a:ext cx="828154" cy="5175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명단</a:t>
          </a:r>
        </a:p>
      </dsp:txBody>
      <dsp:txXfrm>
        <a:off x="1827972" y="643112"/>
        <a:ext cx="797834" cy="487276"/>
      </dsp:txXfrm>
    </dsp:sp>
    <dsp:sp modelId="{1319CA6E-64D6-4DAB-A280-E7E1B7EF9639}">
      <dsp:nvSpPr>
        <dsp:cNvPr id="0" name=""/>
        <dsp:cNvSpPr/>
      </dsp:nvSpPr>
      <dsp:spPr>
        <a:xfrm>
          <a:off x="1709293" y="518242"/>
          <a:ext cx="103519" cy="1015503"/>
        </a:xfrm>
        <a:custGeom>
          <a:avLst/>
          <a:gdLst/>
          <a:ahLst/>
          <a:cxnLst/>
          <a:rect l="0" t="0" r="0" b="0"/>
          <a:pathLst>
            <a:path>
              <a:moveTo>
                <a:pt x="0" y="0"/>
              </a:moveTo>
              <a:lnTo>
                <a:pt x="0" y="1015503"/>
              </a:lnTo>
              <a:lnTo>
                <a:pt x="103519" y="10155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BF184A-C2A4-4B50-9E44-569401181177}">
      <dsp:nvSpPr>
        <dsp:cNvPr id="0" name=""/>
        <dsp:cNvSpPr/>
      </dsp:nvSpPr>
      <dsp:spPr>
        <a:xfrm>
          <a:off x="1812812" y="1274947"/>
          <a:ext cx="828154" cy="5175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latinLnBrk="1">
            <a:lnSpc>
              <a:spcPct val="90000"/>
            </a:lnSpc>
            <a:spcBef>
              <a:spcPct val="0"/>
            </a:spcBef>
            <a:spcAft>
              <a:spcPct val="35000"/>
            </a:spcAft>
            <a:buNone/>
          </a:pPr>
          <a:r>
            <a:rPr lang="ko-KR" altLang="en-US" sz="1800" kern="1200" dirty="0">
              <a:latin typeface="굴림" panose="020B0600000101010101" pitchFamily="50" charset="-127"/>
              <a:ea typeface="굴림" panose="020B0600000101010101" pitchFamily="50" charset="-127"/>
            </a:rPr>
            <a:t>통보</a:t>
          </a:r>
        </a:p>
      </dsp:txBody>
      <dsp:txXfrm>
        <a:off x="1827972" y="1290107"/>
        <a:ext cx="797834" cy="487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E7E64-BB5A-4557-A946-C6B780657277}">
      <dsp:nvSpPr>
        <dsp:cNvPr id="0" name=""/>
        <dsp:cNvSpPr/>
      </dsp:nvSpPr>
      <dsp:spPr>
        <a:xfrm>
          <a:off x="46862" y="265571"/>
          <a:ext cx="1155954" cy="115595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latinLnBrk="1">
            <a:lnSpc>
              <a:spcPct val="90000"/>
            </a:lnSpc>
            <a:spcBef>
              <a:spcPct val="0"/>
            </a:spcBef>
            <a:spcAft>
              <a:spcPct val="35000"/>
            </a:spcAft>
            <a:buNone/>
          </a:pPr>
          <a:r>
            <a:rPr lang="ko-KR" altLang="en-US" sz="1700" kern="1200" dirty="0"/>
            <a:t>공공</a:t>
          </a:r>
          <a:endParaRPr lang="en-US" altLang="ko-KR" sz="1700" kern="1200" dirty="0"/>
        </a:p>
        <a:p>
          <a:pPr marL="0" lvl="0" indent="0" algn="ctr" defTabSz="755650" latinLnBrk="1">
            <a:lnSpc>
              <a:spcPct val="90000"/>
            </a:lnSpc>
            <a:spcBef>
              <a:spcPct val="0"/>
            </a:spcBef>
            <a:spcAft>
              <a:spcPct val="35000"/>
            </a:spcAft>
            <a:buNone/>
          </a:pPr>
          <a:r>
            <a:rPr lang="ko-KR" altLang="en-US" sz="1700" kern="1200" dirty="0"/>
            <a:t>기관</a:t>
          </a:r>
        </a:p>
      </dsp:txBody>
      <dsp:txXfrm>
        <a:off x="208279" y="401883"/>
        <a:ext cx="666496" cy="883330"/>
      </dsp:txXfrm>
    </dsp:sp>
    <dsp:sp modelId="{38487259-EDD0-46FC-89CA-8ABB6FA70364}">
      <dsp:nvSpPr>
        <dsp:cNvPr id="0" name=""/>
        <dsp:cNvSpPr/>
      </dsp:nvSpPr>
      <dsp:spPr>
        <a:xfrm>
          <a:off x="879983" y="265571"/>
          <a:ext cx="1155954" cy="115595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latinLnBrk="1">
            <a:lnSpc>
              <a:spcPct val="90000"/>
            </a:lnSpc>
            <a:spcBef>
              <a:spcPct val="0"/>
            </a:spcBef>
            <a:spcAft>
              <a:spcPct val="35000"/>
            </a:spcAft>
            <a:buNone/>
          </a:pPr>
          <a:r>
            <a:rPr lang="ko-KR" altLang="en-US" sz="1700" kern="1200" dirty="0"/>
            <a:t>입주</a:t>
          </a:r>
          <a:endParaRPr lang="en-US" altLang="ko-KR" sz="1700" kern="1200" dirty="0"/>
        </a:p>
        <a:p>
          <a:pPr marL="0" lvl="0" indent="0" algn="ctr" defTabSz="755650" latinLnBrk="1">
            <a:lnSpc>
              <a:spcPct val="90000"/>
            </a:lnSpc>
            <a:spcBef>
              <a:spcPct val="0"/>
            </a:spcBef>
            <a:spcAft>
              <a:spcPct val="35000"/>
            </a:spcAft>
            <a:buNone/>
          </a:pPr>
          <a:r>
            <a:rPr lang="ko-KR" altLang="en-US" sz="1700" kern="1200" dirty="0"/>
            <a:t>대상자</a:t>
          </a:r>
        </a:p>
      </dsp:txBody>
      <dsp:txXfrm>
        <a:off x="1208023" y="401883"/>
        <a:ext cx="666496" cy="8833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0.18811</cdr:x>
      <cdr:y>0.15452</cdr:y>
    </cdr:from>
    <cdr:to>
      <cdr:x>0.44665</cdr:x>
      <cdr:y>0.23043</cdr:y>
    </cdr:to>
    <cdr:sp macro="" textlink="">
      <cdr:nvSpPr>
        <cdr:cNvPr id="2" name="화살표: 오각형 1">
          <a:extLst xmlns:a="http://schemas.openxmlformats.org/drawingml/2006/main">
            <a:ext uri="{FF2B5EF4-FFF2-40B4-BE49-F238E27FC236}">
              <a16:creationId xmlns:a16="http://schemas.microsoft.com/office/drawing/2014/main" id="{456F9068-24BB-CD59-EB6C-0E2515A31159}"/>
            </a:ext>
          </a:extLst>
        </cdr:cNvPr>
        <cdr:cNvSpPr/>
      </cdr:nvSpPr>
      <cdr:spPr>
        <a:xfrm xmlns:a="http://schemas.openxmlformats.org/drawingml/2006/main">
          <a:off x="1547811" y="723900"/>
          <a:ext cx="2127250" cy="355600"/>
        </a:xfrm>
        <a:prstGeom xmlns:a="http://schemas.openxmlformats.org/drawingml/2006/main" prst="homePlat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ko-KR" altLang="en-US" sz="1800" dirty="0">
              <a:solidFill>
                <a:schemeClr val="tx1"/>
              </a:solidFill>
              <a:latin typeface="돋움" panose="020B0600000101010101" pitchFamily="50" charset="-127"/>
              <a:ea typeface="돋움" panose="020B0600000101010101" pitchFamily="50" charset="-127"/>
            </a:rPr>
            <a:t>기하급수적 상승</a:t>
          </a:r>
          <a:endParaRPr lang="ko-KR" sz="1800" dirty="0">
            <a:solidFill>
              <a:schemeClr val="tx1"/>
            </a:solidFill>
            <a:latin typeface="돋움" panose="020B0600000101010101" pitchFamily="50" charset="-127"/>
            <a:ea typeface="돋움" panose="020B0600000101010101" pitchFamily="50" charset="-127"/>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28E36-524A-4A94-AEFF-616B34726ECB}" type="datetimeFigureOut">
              <a:rPr lang="ko-KR" altLang="en-US" smtClean="0"/>
              <a:t>2024-08-10</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3EA84-A64B-4085-ABC1-6F5879FA40B2}" type="slidenum">
              <a:rPr lang="ko-KR" altLang="en-US" smtClean="0"/>
              <a:t>‹#›</a:t>
            </a:fld>
            <a:endParaRPr lang="ko-KR" altLang="en-US"/>
          </a:p>
        </p:txBody>
      </p:sp>
    </p:spTree>
    <p:extLst>
      <p:ext uri="{BB962C8B-B14F-4D97-AF65-F5344CB8AC3E}">
        <p14:creationId xmlns:p14="http://schemas.microsoft.com/office/powerpoint/2010/main" val="56789823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835E0D67-8ABB-4FBF-8FDB-5C2E5AD3EB43}" type="datetime1">
              <a:rPr lang="ko-KR" altLang="en-US" smtClean="0"/>
              <a:t>2024-08-10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292615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1A6A2D4-19FF-4BFB-82DB-841B78105817}" type="datetime1">
              <a:rPr lang="ko-KR" altLang="en-US" smtClean="0"/>
              <a:t>2024-08-10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105917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F43399EC-20B5-4261-A004-01D907A52A18}" type="datetime1">
              <a:rPr lang="ko-KR" altLang="en-US" smtClean="0"/>
              <a:t>2024-08-10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243902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en-US" dirty="0"/>
          </a:p>
        </p:txBody>
      </p:sp>
      <p:sp>
        <p:nvSpPr>
          <p:cNvPr id="4" name="Date Placeholder 3"/>
          <p:cNvSpPr>
            <a:spLocks noGrp="1"/>
          </p:cNvSpPr>
          <p:nvPr>
            <p:ph type="dt" sz="half" idx="10"/>
          </p:nvPr>
        </p:nvSpPr>
        <p:spPr/>
        <p:txBody>
          <a:bodyPr/>
          <a:lstStyle/>
          <a:p>
            <a:fld id="{15C805C3-5885-47C1-9FE6-6BB0073E3911}" type="datetime1">
              <a:rPr lang="ko-KR" altLang="en-US" smtClean="0"/>
              <a:t>2024-08-10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2E6BEFE-57EE-4E79-B6CD-61130E2E3304}" type="slidenum">
              <a:rPr lang="ko-KR" altLang="en-US" smtClean="0"/>
              <a:t>‹#›</a:t>
            </a:fld>
            <a:endParaRPr lang="ko-KR" altLang="en-US"/>
          </a:p>
        </p:txBody>
      </p:sp>
      <p:pic>
        <p:nvPicPr>
          <p:cNvPr id="8" name="그림 7">
            <a:extLst>
              <a:ext uri="{FF2B5EF4-FFF2-40B4-BE49-F238E27FC236}">
                <a16:creationId xmlns:a16="http://schemas.microsoft.com/office/drawing/2014/main" id="{DE22AC70-85B0-710E-4B43-BEB09092452A}"/>
              </a:ext>
            </a:extLst>
          </p:cNvPr>
          <p:cNvPicPr>
            <a:picLocks noChangeAspect="1"/>
          </p:cNvPicPr>
          <p:nvPr userDrawn="1"/>
        </p:nvPicPr>
        <p:blipFill>
          <a:blip r:embed="rId2">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401554" y="6238374"/>
            <a:ext cx="1619751" cy="483103"/>
          </a:xfrm>
          <a:prstGeom prst="rect">
            <a:avLst/>
          </a:prstGeom>
        </p:spPr>
      </p:pic>
      <p:sp>
        <p:nvSpPr>
          <p:cNvPr id="9" name="화살표: 오각형 8">
            <a:extLst>
              <a:ext uri="{FF2B5EF4-FFF2-40B4-BE49-F238E27FC236}">
                <a16:creationId xmlns:a16="http://schemas.microsoft.com/office/drawing/2014/main" id="{DB9511AB-7948-D052-B298-0246B700C3F0}"/>
              </a:ext>
            </a:extLst>
          </p:cNvPr>
          <p:cNvSpPr/>
          <p:nvPr userDrawn="1"/>
        </p:nvSpPr>
        <p:spPr>
          <a:xfrm flipH="1">
            <a:off x="0" y="825638"/>
            <a:ext cx="9906000" cy="33479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돋움" panose="020B0600000101010101" pitchFamily="50" charset="-127"/>
              <a:ea typeface="돋움" panose="020B0600000101010101" pitchFamily="50" charset="-127"/>
            </a:endParaRPr>
          </a:p>
        </p:txBody>
      </p:sp>
      <p:sp>
        <p:nvSpPr>
          <p:cNvPr id="12" name="순서도: 카드 11">
            <a:extLst>
              <a:ext uri="{FF2B5EF4-FFF2-40B4-BE49-F238E27FC236}">
                <a16:creationId xmlns:a16="http://schemas.microsoft.com/office/drawing/2014/main" id="{2F6325D5-DE1E-EB5E-23BC-2328832A5A56}"/>
              </a:ext>
            </a:extLst>
          </p:cNvPr>
          <p:cNvSpPr/>
          <p:nvPr userDrawn="1"/>
        </p:nvSpPr>
        <p:spPr>
          <a:xfrm flipH="1">
            <a:off x="974558" y="0"/>
            <a:ext cx="7676146" cy="1145084"/>
          </a:xfrm>
          <a:prstGeom prst="flowChartPunchedCar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돋움" panose="020B0600000101010101" pitchFamily="50" charset="-127"/>
              <a:ea typeface="돋움" panose="020B0600000101010101" pitchFamily="50" charset="-127"/>
            </a:endParaRPr>
          </a:p>
        </p:txBody>
      </p:sp>
      <p:sp>
        <p:nvSpPr>
          <p:cNvPr id="2" name="Title 1"/>
          <p:cNvSpPr>
            <a:spLocks noGrp="1"/>
          </p:cNvSpPr>
          <p:nvPr>
            <p:ph type="title" hasCustomPrompt="1"/>
          </p:nvPr>
        </p:nvSpPr>
        <p:spPr>
          <a:xfrm>
            <a:off x="974558" y="246647"/>
            <a:ext cx="7676146" cy="867731"/>
          </a:xfrm>
        </p:spPr>
        <p:txBody>
          <a:bodyPr>
            <a:normAutofit/>
          </a:bodyPr>
          <a:lstStyle>
            <a:lvl1pPr algn="ctr">
              <a:defRPr sz="4000">
                <a:solidFill>
                  <a:schemeClr val="bg1"/>
                </a:solidFill>
                <a:latin typeface="돋움" panose="020B0600000101010101" pitchFamily="50" charset="-127"/>
                <a:ea typeface="돋움" panose="020B0600000101010101" pitchFamily="50" charset="-127"/>
              </a:defRPr>
            </a:lvl1pPr>
          </a:lstStyle>
          <a:p>
            <a:r>
              <a:rPr lang="ko-KR" altLang="en-US" dirty="0"/>
              <a:t>목차</a:t>
            </a:r>
            <a:endParaRPr lang="en-US" dirty="0"/>
          </a:p>
        </p:txBody>
      </p:sp>
    </p:spTree>
    <p:extLst>
      <p:ext uri="{BB962C8B-B14F-4D97-AF65-F5344CB8AC3E}">
        <p14:creationId xmlns:p14="http://schemas.microsoft.com/office/powerpoint/2010/main" val="23154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7F57BA92-A547-4769-8B82-D22F9DFA82C5}" type="datetime1">
              <a:rPr lang="ko-KR" altLang="en-US" smtClean="0"/>
              <a:t>2024-08-10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261832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86063F0F-822E-4E97-9611-16A983163026}" type="datetime1">
              <a:rPr lang="ko-KR" altLang="en-US" smtClean="0"/>
              <a:t>2024-08-10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183521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82329" y="2505075"/>
            <a:ext cx="4190702"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787CFCF7-3669-4557-B5C2-585848179389}" type="datetime1">
              <a:rPr lang="ko-KR" altLang="en-US" smtClean="0"/>
              <a:t>2024-08-10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114193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4977A70D-F9F3-4FD0-99F1-603CB3495D9D}" type="datetime1">
              <a:rPr lang="ko-KR" altLang="en-US" smtClean="0"/>
              <a:t>2024-08-10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382880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EF2C0-32D4-4143-AD51-E77448114B87}" type="datetime1">
              <a:rPr lang="ko-KR" altLang="en-US" smtClean="0"/>
              <a:t>2024-08-10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71620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08FC716-67C6-4A38-BA65-B829B8707E5C}" type="datetime1">
              <a:rPr lang="ko-KR" altLang="en-US" smtClean="0"/>
              <a:t>2024-08-10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187124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9B6FCD90-6889-4D03-B073-C8489609EBAC}" type="datetime1">
              <a:rPr lang="ko-KR" altLang="en-US" smtClean="0"/>
              <a:t>2024-08-10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330431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62B16-204A-4635-890D-254DA5AC53DE}" type="datetime1">
              <a:rPr lang="ko-KR" altLang="en-US" smtClean="0"/>
              <a:t>2024-08-10</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6BEFE-57EE-4E79-B6CD-61130E2E3304}" type="slidenum">
              <a:rPr lang="ko-KR" altLang="en-US" smtClean="0"/>
              <a:t>‹#›</a:t>
            </a:fld>
            <a:endParaRPr lang="ko-KR" altLang="en-US"/>
          </a:p>
        </p:txBody>
      </p:sp>
    </p:spTree>
    <p:extLst>
      <p:ext uri="{BB962C8B-B14F-4D97-AF65-F5344CB8AC3E}">
        <p14:creationId xmlns:p14="http://schemas.microsoft.com/office/powerpoint/2010/main" val="3217954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C2A41656-019A-4003-F640-BDAE3BC881EF}"/>
              </a:ext>
            </a:extLst>
          </p:cNvPr>
          <p:cNvSpPr/>
          <p:nvPr/>
        </p:nvSpPr>
        <p:spPr>
          <a:xfrm>
            <a:off x="0" y="3790950"/>
            <a:ext cx="9906000" cy="3067050"/>
          </a:xfrm>
          <a:prstGeom prst="rect">
            <a:avLst/>
          </a:prstGeom>
          <a:blipFill dpi="0" rotWithShape="1">
            <a:blip r:embed="rId2">
              <a:alphaModFix amt="50000"/>
            </a:blip>
            <a:srcRect/>
            <a:stretch>
              <a:fillRect/>
            </a:stretch>
          </a:blip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E53696CF-57CA-F751-7C1B-B542720BF34C}"/>
              </a:ext>
            </a:extLst>
          </p:cNvPr>
          <p:cNvSpPr/>
          <p:nvPr/>
        </p:nvSpPr>
        <p:spPr>
          <a:xfrm>
            <a:off x="1678898" y="1936750"/>
            <a:ext cx="6548203" cy="995065"/>
          </a:xfrm>
          <a:prstGeom prst="rect">
            <a:avLst/>
          </a:prstGeom>
          <a:noFill/>
          <a:effectLst>
            <a:reflection blurRad="6350" stA="50000" endA="300" endPos="38500" dist="50800" dir="5400000" sy="-100000" algn="bl" rotWithShape="0"/>
          </a:effectLst>
        </p:spPr>
        <p:txBody>
          <a:bodyPr wrap="none" lIns="91440" tIns="45720" rIns="91440" bIns="45720">
            <a:prstTxWarp prst="textWave2">
              <a:avLst/>
            </a:prstTxWarp>
            <a:spAutoFit/>
          </a:bodyPr>
          <a:lstStyle/>
          <a:p>
            <a:pPr algn="ctr"/>
            <a:r>
              <a:rPr lang="en-US" altLang="ko-KR" sz="5400" b="1" cap="none" spc="0" dirty="0">
                <a:ln w="0"/>
                <a:solidFill>
                  <a:schemeClr val="tx1"/>
                </a:solidFill>
                <a:latin typeface="돋움" panose="020B0600000101010101" pitchFamily="50" charset="-127"/>
                <a:ea typeface="돋움" panose="020B0600000101010101" pitchFamily="50" charset="-127"/>
              </a:rPr>
              <a:t>International Marriage</a:t>
            </a:r>
          </a:p>
        </p:txBody>
      </p:sp>
      <p:pic>
        <p:nvPicPr>
          <p:cNvPr id="7" name="그림 6">
            <a:extLst>
              <a:ext uri="{FF2B5EF4-FFF2-40B4-BE49-F238E27FC236}">
                <a16:creationId xmlns:a16="http://schemas.microsoft.com/office/drawing/2014/main" id="{59941A13-F5FC-BB60-E4CC-75ED898A85C2}"/>
              </a:ext>
            </a:extLst>
          </p:cNvPr>
          <p:cNvPicPr>
            <a:picLocks noChangeAspect="1"/>
          </p:cNvPicPr>
          <p:nvPr/>
        </p:nvPicPr>
        <p:blipFill>
          <a:blip r:embed="rId3">
            <a:clrChange>
              <a:clrFrom>
                <a:srgbClr val="7B7B7D"/>
              </a:clrFrom>
              <a:clrTo>
                <a:srgbClr val="7B7B7D">
                  <a:alpha val="0"/>
                </a:srgbClr>
              </a:clrTo>
            </a:clrChange>
            <a:extLst>
              <a:ext uri="{28A0092B-C50C-407E-A947-70E740481C1C}">
                <a14:useLocalDpi xmlns:a14="http://schemas.microsoft.com/office/drawing/2010/main" val="0"/>
              </a:ext>
            </a:extLst>
          </a:blip>
          <a:stretch>
            <a:fillRect/>
          </a:stretch>
        </p:blipFill>
        <p:spPr>
          <a:xfrm>
            <a:off x="7283450" y="182265"/>
            <a:ext cx="2147887" cy="630535"/>
          </a:xfrm>
          <a:prstGeom prst="rect">
            <a:avLst/>
          </a:prstGeom>
        </p:spPr>
      </p:pic>
    </p:spTree>
    <p:extLst>
      <p:ext uri="{BB962C8B-B14F-4D97-AF65-F5344CB8AC3E}">
        <p14:creationId xmlns:p14="http://schemas.microsoft.com/office/powerpoint/2010/main" val="276283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6ADBFD-DB16-085C-3A4B-3B0A37CE0301}"/>
              </a:ext>
            </a:extLst>
          </p:cNvPr>
          <p:cNvSpPr>
            <a:spLocks noGrp="1"/>
          </p:cNvSpPr>
          <p:nvPr>
            <p:ph type="title"/>
          </p:nvPr>
        </p:nvSpPr>
        <p:spPr/>
        <p:txBody>
          <a:bodyPr/>
          <a:lstStyle/>
          <a:p>
            <a:r>
              <a:rPr lang="ko-KR" altLang="en-US" dirty="0"/>
              <a:t>목차</a:t>
            </a:r>
          </a:p>
        </p:txBody>
      </p:sp>
      <p:sp>
        <p:nvSpPr>
          <p:cNvPr id="4" name="슬라이드 번호 개체 틀 3">
            <a:extLst>
              <a:ext uri="{FF2B5EF4-FFF2-40B4-BE49-F238E27FC236}">
                <a16:creationId xmlns:a16="http://schemas.microsoft.com/office/drawing/2014/main" id="{C5C9620A-DD1A-58E3-6C10-CC9681C9177B}"/>
              </a:ext>
            </a:extLst>
          </p:cNvPr>
          <p:cNvSpPr>
            <a:spLocks noGrp="1"/>
          </p:cNvSpPr>
          <p:nvPr>
            <p:ph type="sldNum" sz="quarter" idx="12"/>
          </p:nvPr>
        </p:nvSpPr>
        <p:spPr/>
        <p:txBody>
          <a:bodyPr/>
          <a:lstStyle/>
          <a:p>
            <a:fld id="{52E6BEFE-57EE-4E79-B6CD-61130E2E3304}" type="slidenum">
              <a:rPr lang="ko-KR" altLang="en-US" smtClean="0"/>
              <a:t>2</a:t>
            </a:fld>
            <a:endParaRPr lang="ko-KR" altLang="en-US"/>
          </a:p>
        </p:txBody>
      </p:sp>
      <p:sp>
        <p:nvSpPr>
          <p:cNvPr id="5" name="직사각형 4">
            <a:extLst>
              <a:ext uri="{FF2B5EF4-FFF2-40B4-BE49-F238E27FC236}">
                <a16:creationId xmlns:a16="http://schemas.microsoft.com/office/drawing/2014/main" id="{4F24F9E7-CE51-FF40-4F24-0EBB7E2F1FAD}"/>
              </a:ext>
            </a:extLst>
          </p:cNvPr>
          <p:cNvSpPr/>
          <p:nvPr/>
        </p:nvSpPr>
        <p:spPr>
          <a:xfrm>
            <a:off x="2679700" y="2406650"/>
            <a:ext cx="5670550" cy="114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굴림" panose="020B0600000101010101" pitchFamily="50" charset="-127"/>
              <a:ea typeface="굴림" panose="020B0600000101010101" pitchFamily="50" charset="-127"/>
            </a:endParaRPr>
          </a:p>
        </p:txBody>
      </p:sp>
      <p:sp>
        <p:nvSpPr>
          <p:cNvPr id="6" name="사각형: 둥근 위쪽 모서리 5">
            <a:extLst>
              <a:ext uri="{FF2B5EF4-FFF2-40B4-BE49-F238E27FC236}">
                <a16:creationId xmlns:a16="http://schemas.microsoft.com/office/drawing/2014/main" id="{C574A1BA-7182-C06A-5696-D50D7FC83FD4}"/>
              </a:ext>
            </a:extLst>
          </p:cNvPr>
          <p:cNvSpPr/>
          <p:nvPr/>
        </p:nvSpPr>
        <p:spPr>
          <a:xfrm>
            <a:off x="2679700" y="1873250"/>
            <a:ext cx="1054100" cy="6477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Ⅰ</a:t>
            </a:r>
            <a:endParaRPr lang="ko-KR" altLang="en-US" sz="2400" dirty="0">
              <a:latin typeface="굴림" panose="020B0600000101010101" pitchFamily="50" charset="-127"/>
              <a:ea typeface="굴림" panose="020B0600000101010101" pitchFamily="50" charset="-127"/>
            </a:endParaRPr>
          </a:p>
        </p:txBody>
      </p:sp>
      <p:sp>
        <p:nvSpPr>
          <p:cNvPr id="7" name="TextBox 6">
            <a:extLst>
              <a:ext uri="{FF2B5EF4-FFF2-40B4-BE49-F238E27FC236}">
                <a16:creationId xmlns:a16="http://schemas.microsoft.com/office/drawing/2014/main" id="{06B3AF19-AA96-C473-3DAB-C2843997EE55}"/>
              </a:ext>
            </a:extLst>
          </p:cNvPr>
          <p:cNvSpPr txBox="1"/>
          <p:nvPr/>
        </p:nvSpPr>
        <p:spPr>
          <a:xfrm>
            <a:off x="3790950" y="1917700"/>
            <a:ext cx="4292600"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임대주택 입주조건</a:t>
            </a:r>
          </a:p>
        </p:txBody>
      </p:sp>
      <p:sp>
        <p:nvSpPr>
          <p:cNvPr id="8" name="직사각형 7">
            <a:extLst>
              <a:ext uri="{FF2B5EF4-FFF2-40B4-BE49-F238E27FC236}">
                <a16:creationId xmlns:a16="http://schemas.microsoft.com/office/drawing/2014/main" id="{51417C46-8B37-BA51-71B7-99866518757D}"/>
              </a:ext>
            </a:extLst>
          </p:cNvPr>
          <p:cNvSpPr/>
          <p:nvPr/>
        </p:nvSpPr>
        <p:spPr>
          <a:xfrm>
            <a:off x="2679700" y="3416300"/>
            <a:ext cx="5670550" cy="114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굴림" panose="020B0600000101010101" pitchFamily="50" charset="-127"/>
              <a:ea typeface="굴림" panose="020B0600000101010101" pitchFamily="50" charset="-127"/>
            </a:endParaRPr>
          </a:p>
        </p:txBody>
      </p:sp>
      <p:sp>
        <p:nvSpPr>
          <p:cNvPr id="9" name="사각형: 둥근 위쪽 모서리 8">
            <a:extLst>
              <a:ext uri="{FF2B5EF4-FFF2-40B4-BE49-F238E27FC236}">
                <a16:creationId xmlns:a16="http://schemas.microsoft.com/office/drawing/2014/main" id="{AA00AFAF-F7CD-0DE4-8B03-D69EC3249326}"/>
              </a:ext>
            </a:extLst>
          </p:cNvPr>
          <p:cNvSpPr/>
          <p:nvPr/>
        </p:nvSpPr>
        <p:spPr>
          <a:xfrm>
            <a:off x="2679700" y="2882900"/>
            <a:ext cx="1054100" cy="6477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Ⅱ</a:t>
            </a:r>
            <a:endParaRPr lang="ko-KR" altLang="en-US" sz="2400" dirty="0">
              <a:latin typeface="굴림" panose="020B0600000101010101" pitchFamily="50" charset="-127"/>
              <a:ea typeface="굴림" panose="020B0600000101010101" pitchFamily="50" charset="-127"/>
            </a:endParaRPr>
          </a:p>
        </p:txBody>
      </p:sp>
      <p:sp>
        <p:nvSpPr>
          <p:cNvPr id="10" name="TextBox 9">
            <a:extLst>
              <a:ext uri="{FF2B5EF4-FFF2-40B4-BE49-F238E27FC236}">
                <a16:creationId xmlns:a16="http://schemas.microsoft.com/office/drawing/2014/main" id="{4748D120-05FF-3E41-AF3D-437B487C56EE}"/>
              </a:ext>
            </a:extLst>
          </p:cNvPr>
          <p:cNvSpPr txBox="1"/>
          <p:nvPr/>
        </p:nvSpPr>
        <p:spPr>
          <a:xfrm>
            <a:off x="3790950" y="2927350"/>
            <a:ext cx="4292600"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hlinkClick r:id="rId2" action="ppaction://hlinksldjump"/>
              </a:rPr>
              <a:t>임대주택 구분 및 조건비교</a:t>
            </a:r>
            <a:endParaRPr lang="ko-KR" altLang="en-US" sz="2400" dirty="0">
              <a:latin typeface="굴림" panose="020B0600000101010101" pitchFamily="50" charset="-127"/>
              <a:ea typeface="굴림" panose="020B0600000101010101" pitchFamily="50" charset="-127"/>
            </a:endParaRPr>
          </a:p>
        </p:txBody>
      </p:sp>
      <p:sp>
        <p:nvSpPr>
          <p:cNvPr id="11" name="직사각형 10">
            <a:extLst>
              <a:ext uri="{FF2B5EF4-FFF2-40B4-BE49-F238E27FC236}">
                <a16:creationId xmlns:a16="http://schemas.microsoft.com/office/drawing/2014/main" id="{C6A6CA62-9D66-021D-5886-B166A34B94DD}"/>
              </a:ext>
            </a:extLst>
          </p:cNvPr>
          <p:cNvSpPr/>
          <p:nvPr/>
        </p:nvSpPr>
        <p:spPr>
          <a:xfrm>
            <a:off x="2679700" y="4370137"/>
            <a:ext cx="5670550" cy="114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굴림" panose="020B0600000101010101" pitchFamily="50" charset="-127"/>
              <a:ea typeface="굴림" panose="020B0600000101010101" pitchFamily="50" charset="-127"/>
            </a:endParaRPr>
          </a:p>
        </p:txBody>
      </p:sp>
      <p:sp>
        <p:nvSpPr>
          <p:cNvPr id="12" name="사각형: 둥근 위쪽 모서리 11">
            <a:extLst>
              <a:ext uri="{FF2B5EF4-FFF2-40B4-BE49-F238E27FC236}">
                <a16:creationId xmlns:a16="http://schemas.microsoft.com/office/drawing/2014/main" id="{3E939144-904E-BE6F-3C42-1227AC5D6AB7}"/>
              </a:ext>
            </a:extLst>
          </p:cNvPr>
          <p:cNvSpPr/>
          <p:nvPr/>
        </p:nvSpPr>
        <p:spPr>
          <a:xfrm>
            <a:off x="2679700" y="3836737"/>
            <a:ext cx="1054100" cy="6477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Ⅲ</a:t>
            </a:r>
            <a:endParaRPr lang="ko-KR" altLang="en-US" sz="2400" dirty="0">
              <a:latin typeface="굴림" panose="020B0600000101010101" pitchFamily="50" charset="-127"/>
              <a:ea typeface="굴림" panose="020B0600000101010101" pitchFamily="50" charset="-127"/>
            </a:endParaRPr>
          </a:p>
        </p:txBody>
      </p:sp>
      <p:sp>
        <p:nvSpPr>
          <p:cNvPr id="13" name="TextBox 12">
            <a:extLst>
              <a:ext uri="{FF2B5EF4-FFF2-40B4-BE49-F238E27FC236}">
                <a16:creationId xmlns:a16="http://schemas.microsoft.com/office/drawing/2014/main" id="{91049D19-275F-38E3-C60F-0A1898AB5746}"/>
              </a:ext>
            </a:extLst>
          </p:cNvPr>
          <p:cNvSpPr txBox="1"/>
          <p:nvPr/>
        </p:nvSpPr>
        <p:spPr>
          <a:xfrm>
            <a:off x="3790950" y="3881187"/>
            <a:ext cx="4292600"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공공임대주택 소득기준</a:t>
            </a:r>
          </a:p>
        </p:txBody>
      </p:sp>
      <p:sp>
        <p:nvSpPr>
          <p:cNvPr id="14" name="직사각형 13">
            <a:extLst>
              <a:ext uri="{FF2B5EF4-FFF2-40B4-BE49-F238E27FC236}">
                <a16:creationId xmlns:a16="http://schemas.microsoft.com/office/drawing/2014/main" id="{A46C88DF-D05C-88ED-9A33-F04C0CAACE16}"/>
              </a:ext>
            </a:extLst>
          </p:cNvPr>
          <p:cNvSpPr/>
          <p:nvPr/>
        </p:nvSpPr>
        <p:spPr>
          <a:xfrm>
            <a:off x="2679700" y="5335337"/>
            <a:ext cx="5670550" cy="114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굴림" panose="020B0600000101010101" pitchFamily="50" charset="-127"/>
              <a:ea typeface="굴림" panose="020B0600000101010101" pitchFamily="50" charset="-127"/>
            </a:endParaRPr>
          </a:p>
        </p:txBody>
      </p:sp>
      <p:sp>
        <p:nvSpPr>
          <p:cNvPr id="15" name="사각형: 둥근 위쪽 모서리 14">
            <a:extLst>
              <a:ext uri="{FF2B5EF4-FFF2-40B4-BE49-F238E27FC236}">
                <a16:creationId xmlns:a16="http://schemas.microsoft.com/office/drawing/2014/main" id="{B6B5AF54-7DA5-4760-61AC-6EC9A425330F}"/>
              </a:ext>
            </a:extLst>
          </p:cNvPr>
          <p:cNvSpPr/>
          <p:nvPr/>
        </p:nvSpPr>
        <p:spPr>
          <a:xfrm>
            <a:off x="2679700" y="4801937"/>
            <a:ext cx="1054100" cy="647700"/>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굴림" panose="020B0600000101010101" pitchFamily="50" charset="-127"/>
                <a:ea typeface="굴림" panose="020B0600000101010101" pitchFamily="50" charset="-127"/>
              </a:rPr>
              <a:t>Ⅳ</a:t>
            </a:r>
            <a:endParaRPr lang="ko-KR" altLang="en-US" sz="2400" dirty="0">
              <a:latin typeface="굴림" panose="020B0600000101010101" pitchFamily="50" charset="-127"/>
              <a:ea typeface="굴림" panose="020B0600000101010101" pitchFamily="50" charset="-127"/>
            </a:endParaRPr>
          </a:p>
        </p:txBody>
      </p:sp>
      <p:sp>
        <p:nvSpPr>
          <p:cNvPr id="16" name="TextBox 15">
            <a:extLst>
              <a:ext uri="{FF2B5EF4-FFF2-40B4-BE49-F238E27FC236}">
                <a16:creationId xmlns:a16="http://schemas.microsoft.com/office/drawing/2014/main" id="{9025BF4A-32D0-897E-8AB1-76C13B45A2CF}"/>
              </a:ext>
            </a:extLst>
          </p:cNvPr>
          <p:cNvSpPr txBox="1"/>
          <p:nvPr/>
        </p:nvSpPr>
        <p:spPr>
          <a:xfrm>
            <a:off x="3790950" y="4846387"/>
            <a:ext cx="4292600" cy="461665"/>
          </a:xfrm>
          <a:prstGeom prst="rect">
            <a:avLst/>
          </a:prstGeom>
          <a:noFill/>
        </p:spPr>
        <p:txBody>
          <a:bodyPr wrap="square" rtlCol="0">
            <a:spAutoFit/>
          </a:bodyPr>
          <a:lstStyle/>
          <a:p>
            <a:r>
              <a:rPr lang="ko-KR" altLang="en-US" sz="2400" dirty="0">
                <a:latin typeface="굴림" panose="020B0600000101010101" pitchFamily="50" charset="-127"/>
                <a:ea typeface="굴림" panose="020B0600000101010101" pitchFamily="50" charset="-127"/>
              </a:rPr>
              <a:t>임대주택 신청절차</a:t>
            </a:r>
          </a:p>
        </p:txBody>
      </p:sp>
      <p:pic>
        <p:nvPicPr>
          <p:cNvPr id="18" name="그림 17">
            <a:extLst>
              <a:ext uri="{FF2B5EF4-FFF2-40B4-BE49-F238E27FC236}">
                <a16:creationId xmlns:a16="http://schemas.microsoft.com/office/drawing/2014/main" id="{B67E512D-01E9-DA3A-B1A9-68240DE7F9B2}"/>
              </a:ext>
            </a:extLst>
          </p:cNvPr>
          <p:cNvPicPr>
            <a:picLocks noChangeAspect="1"/>
          </p:cNvPicPr>
          <p:nvPr/>
        </p:nvPicPr>
        <p:blipFill>
          <a:blip r:embed="rId3">
            <a:extLst>
              <a:ext uri="{28A0092B-C50C-407E-A947-70E740481C1C}">
                <a14:useLocalDpi xmlns:a14="http://schemas.microsoft.com/office/drawing/2010/main" val="0"/>
              </a:ext>
            </a:extLst>
          </a:blip>
          <a:srcRect l="54063" t="64023" r="-113" b="1885"/>
          <a:stretch/>
        </p:blipFill>
        <p:spPr>
          <a:xfrm>
            <a:off x="406400" y="1606549"/>
            <a:ext cx="1943100" cy="1993901"/>
          </a:xfrm>
          <a:prstGeom prst="rect">
            <a:avLst/>
          </a:prstGeom>
        </p:spPr>
      </p:pic>
    </p:spTree>
    <p:extLst>
      <p:ext uri="{BB962C8B-B14F-4D97-AF65-F5344CB8AC3E}">
        <p14:creationId xmlns:p14="http://schemas.microsoft.com/office/powerpoint/2010/main" val="231300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DFEC7C6-BDA8-CA48-05DE-DFD71BD1B231}"/>
              </a:ext>
            </a:extLst>
          </p:cNvPr>
          <p:cNvSpPr>
            <a:spLocks noGrp="1"/>
          </p:cNvSpPr>
          <p:nvPr>
            <p:ph type="title"/>
          </p:nvPr>
        </p:nvSpPr>
        <p:spPr/>
        <p:txBody>
          <a:bodyPr/>
          <a:lstStyle/>
          <a:p>
            <a:r>
              <a:rPr lang="en-US" altLang="ko-KR" dirty="0"/>
              <a:t>Ⅰ. </a:t>
            </a:r>
            <a:r>
              <a:rPr lang="ko-KR" altLang="en-US" dirty="0"/>
              <a:t>임대주택 입주조건</a:t>
            </a:r>
          </a:p>
        </p:txBody>
      </p:sp>
      <p:sp>
        <p:nvSpPr>
          <p:cNvPr id="3" name="내용 개체 틀 2">
            <a:extLst>
              <a:ext uri="{FF2B5EF4-FFF2-40B4-BE49-F238E27FC236}">
                <a16:creationId xmlns:a16="http://schemas.microsoft.com/office/drawing/2014/main" id="{49519DF6-7D00-5DDF-11E1-B2193A646865}"/>
              </a:ext>
            </a:extLst>
          </p:cNvPr>
          <p:cNvSpPr>
            <a:spLocks noGrp="1"/>
          </p:cNvSpPr>
          <p:nvPr>
            <p:ph idx="1"/>
          </p:nvPr>
        </p:nvSpPr>
        <p:spPr>
          <a:xfrm>
            <a:off x="220660" y="1423039"/>
            <a:ext cx="7377111" cy="2499357"/>
          </a:xfrm>
        </p:spPr>
        <p:txBody>
          <a:bodyPr>
            <a:noAutofit/>
          </a:bodyPr>
          <a:lstStyle/>
          <a:p>
            <a:pPr>
              <a:lnSpc>
                <a:spcPct val="150000"/>
              </a:lnSpc>
              <a:buFont typeface="Wingdings" panose="05000000000000000000" pitchFamily="2" charset="2"/>
              <a:buChar char="ü"/>
            </a:pPr>
            <a:r>
              <a:rPr lang="en-US" altLang="ko-KR" sz="2400" b="1" dirty="0">
                <a:latin typeface="굴림" panose="020B0600000101010101" pitchFamily="50" charset="-127"/>
                <a:ea typeface="굴림" panose="020B0600000101010101" pitchFamily="50" charset="-127"/>
              </a:rPr>
              <a:t>Rental</a:t>
            </a:r>
            <a:r>
              <a:rPr lang="ko-KR" altLang="en-US" sz="2400" b="1" dirty="0">
                <a:latin typeface="굴림" panose="020B0600000101010101" pitchFamily="50" charset="-127"/>
                <a:ea typeface="굴림" panose="020B0600000101010101" pitchFamily="50" charset="-127"/>
              </a:rPr>
              <a:t> </a:t>
            </a:r>
            <a:r>
              <a:rPr lang="en-US" altLang="ko-KR" sz="2400" b="1" dirty="0">
                <a:latin typeface="굴림" panose="020B0600000101010101" pitchFamily="50" charset="-127"/>
                <a:ea typeface="굴림" panose="020B0600000101010101" pitchFamily="50" charset="-127"/>
              </a:rPr>
              <a:t>housing</a:t>
            </a:r>
            <a:r>
              <a:rPr lang="ko-KR" altLang="en-US" sz="2400" b="1" dirty="0">
                <a:latin typeface="굴림" panose="020B0600000101010101" pitchFamily="50" charset="-127"/>
                <a:ea typeface="굴림" panose="020B0600000101010101" pitchFamily="50" charset="-127"/>
              </a:rPr>
              <a:t> </a:t>
            </a:r>
            <a:r>
              <a:rPr lang="en-US" altLang="ko-KR" sz="2400" b="1" dirty="0">
                <a:latin typeface="굴림" panose="020B0600000101010101" pitchFamily="50" charset="-127"/>
                <a:ea typeface="굴림" panose="020B0600000101010101" pitchFamily="50" charset="-127"/>
              </a:rPr>
              <a:t>classification</a:t>
            </a:r>
          </a:p>
          <a:p>
            <a:pPr lvl="1">
              <a:lnSpc>
                <a:spcPct val="150000"/>
              </a:lnSpc>
              <a:buFont typeface="Wingdings" panose="05000000000000000000" pitchFamily="2" charset="2"/>
              <a:buChar char="v"/>
            </a:pPr>
            <a:r>
              <a:rPr lang="en-US" altLang="ko-KR" sz="2000" dirty="0">
                <a:latin typeface="굴림" panose="020B0600000101010101" pitchFamily="50" charset="-127"/>
                <a:ea typeface="굴림" panose="020B0600000101010101" pitchFamily="50" charset="-127"/>
              </a:rPr>
              <a:t>Housing supplied for the purpose of conversion to apartments after rental or rental, divided into private rental housing according to the Special Act on Public Rental Housing and Private Rental Housing</a:t>
            </a:r>
            <a:endParaRPr lang="ko-KR" altLang="en-US" sz="2000" dirty="0">
              <a:latin typeface="굴림" panose="020B0600000101010101" pitchFamily="50" charset="-127"/>
              <a:ea typeface="굴림" panose="020B0600000101010101" pitchFamily="50" charset="-127"/>
            </a:endParaRPr>
          </a:p>
        </p:txBody>
      </p:sp>
      <p:sp>
        <p:nvSpPr>
          <p:cNvPr id="4" name="슬라이드 번호 개체 틀 3">
            <a:extLst>
              <a:ext uri="{FF2B5EF4-FFF2-40B4-BE49-F238E27FC236}">
                <a16:creationId xmlns:a16="http://schemas.microsoft.com/office/drawing/2014/main" id="{2FDEE106-C382-FCED-B879-25F1F2F5B9F6}"/>
              </a:ext>
            </a:extLst>
          </p:cNvPr>
          <p:cNvSpPr>
            <a:spLocks noGrp="1"/>
          </p:cNvSpPr>
          <p:nvPr>
            <p:ph type="sldNum" sz="quarter" idx="12"/>
          </p:nvPr>
        </p:nvSpPr>
        <p:spPr/>
        <p:txBody>
          <a:bodyPr/>
          <a:lstStyle/>
          <a:p>
            <a:fld id="{52E6BEFE-57EE-4E79-B6CD-61130E2E3304}" type="slidenum">
              <a:rPr lang="ko-KR" altLang="en-US" smtClean="0"/>
              <a:t>3</a:t>
            </a:fld>
            <a:endParaRPr lang="ko-KR" altLang="en-US"/>
          </a:p>
        </p:txBody>
      </p:sp>
      <p:sp>
        <p:nvSpPr>
          <p:cNvPr id="5" name="내용 개체 틀 2">
            <a:extLst>
              <a:ext uri="{FF2B5EF4-FFF2-40B4-BE49-F238E27FC236}">
                <a16:creationId xmlns:a16="http://schemas.microsoft.com/office/drawing/2014/main" id="{4EF52097-E51E-B0B3-FF2A-D3765C1E8E39}"/>
              </a:ext>
            </a:extLst>
          </p:cNvPr>
          <p:cNvSpPr txBox="1">
            <a:spLocks/>
          </p:cNvSpPr>
          <p:nvPr/>
        </p:nvSpPr>
        <p:spPr>
          <a:xfrm>
            <a:off x="334169" y="3992930"/>
            <a:ext cx="9237661" cy="2200226"/>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ko-KR" altLang="en-US" sz="2400" b="1" dirty="0">
                <a:latin typeface="굴림" panose="020B0600000101010101" pitchFamily="50" charset="-127"/>
                <a:ea typeface="굴림" panose="020B0600000101010101" pitchFamily="50" charset="-127"/>
              </a:rPr>
              <a:t>입주조건</a:t>
            </a:r>
            <a:endParaRPr lang="en-US" altLang="ko-KR" sz="2400" b="1" dirty="0">
              <a:latin typeface="굴림" panose="020B0600000101010101" pitchFamily="50" charset="-127"/>
              <a:ea typeface="굴림" panose="020B0600000101010101" pitchFamily="50" charset="-127"/>
            </a:endParaRP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 최초공고일 </a:t>
            </a:r>
            <a:r>
              <a:rPr lang="en-US" altLang="ko-KR" sz="2000" dirty="0">
                <a:latin typeface="굴림" panose="020B0600000101010101" pitchFamily="50" charset="-127"/>
                <a:ea typeface="굴림" panose="020B0600000101010101" pitchFamily="50" charset="-127"/>
              </a:rPr>
              <a:t>1</a:t>
            </a:r>
            <a:r>
              <a:rPr lang="ko-KR" altLang="en-US" sz="2000" dirty="0">
                <a:latin typeface="굴림" panose="020B0600000101010101" pitchFamily="50" charset="-127"/>
                <a:ea typeface="굴림" panose="020B0600000101010101" pitchFamily="50" charset="-127"/>
              </a:rPr>
              <a:t>년 전부터 입주 시까지 무주택자</a:t>
            </a:r>
            <a:endParaRPr lang="en-US" altLang="ko-KR" sz="2000" dirty="0">
              <a:latin typeface="굴림" panose="020B0600000101010101" pitchFamily="50" charset="-127"/>
              <a:ea typeface="굴림" panose="020B0600000101010101" pitchFamily="50" charset="-127"/>
            </a:endParaRPr>
          </a:p>
          <a:p>
            <a:pPr lvl="1">
              <a:lnSpc>
                <a:spcPct val="150000"/>
              </a:lnSpc>
              <a:buFont typeface="Wingdings" panose="05000000000000000000" pitchFamily="2" charset="2"/>
              <a:buChar char="v"/>
            </a:pPr>
            <a:r>
              <a:rPr lang="ko-KR" altLang="en-US" sz="2000" dirty="0">
                <a:latin typeface="굴림" panose="020B0600000101010101" pitchFamily="50" charset="-127"/>
                <a:ea typeface="굴림" panose="020B0600000101010101" pitchFamily="50" charset="-127"/>
              </a:rPr>
              <a:t>임대주택 건설지역의 거주자로 전용면적 </a:t>
            </a:r>
            <a:r>
              <a:rPr lang="en-US" altLang="ko-KR" sz="2000" dirty="0">
                <a:latin typeface="굴림" panose="020B0600000101010101" pitchFamily="50" charset="-127"/>
                <a:ea typeface="굴림" panose="020B0600000101010101" pitchFamily="50" charset="-127"/>
              </a:rPr>
              <a:t>15</a:t>
            </a:r>
            <a:r>
              <a:rPr lang="ko-KR" altLang="en-US" sz="2000" dirty="0">
                <a:latin typeface="굴림" panose="020B0600000101010101" pitchFamily="50" charset="-127"/>
                <a:ea typeface="굴림" panose="020B0600000101010101" pitchFamily="50" charset="-127"/>
              </a:rPr>
              <a:t>평 이하인 경우 월평균 소득이 전년도의 도시근로자 평균소득 이하</a:t>
            </a:r>
          </a:p>
        </p:txBody>
      </p:sp>
      <p:pic>
        <p:nvPicPr>
          <p:cNvPr id="6" name="동영상">
            <a:hlinkClick r:id="" action="ppaction://media"/>
            <a:extLst>
              <a:ext uri="{FF2B5EF4-FFF2-40B4-BE49-F238E27FC236}">
                <a16:creationId xmlns:a16="http://schemas.microsoft.com/office/drawing/2014/main" id="{BCEA1F02-9245-1D84-9E6D-EBA821BB901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97771" y="2193291"/>
            <a:ext cx="1974059" cy="1565909"/>
          </a:xfrm>
          <a:prstGeom prst="rect">
            <a:avLst/>
          </a:prstGeom>
        </p:spPr>
      </p:pic>
    </p:spTree>
    <p:extLst>
      <p:ext uri="{BB962C8B-B14F-4D97-AF65-F5344CB8AC3E}">
        <p14:creationId xmlns:p14="http://schemas.microsoft.com/office/powerpoint/2010/main" val="39556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3D9084-C6B9-D941-4033-F6E22D3F6301}"/>
              </a:ext>
            </a:extLst>
          </p:cNvPr>
          <p:cNvSpPr>
            <a:spLocks noGrp="1"/>
          </p:cNvSpPr>
          <p:nvPr>
            <p:ph type="title"/>
          </p:nvPr>
        </p:nvSpPr>
        <p:spPr/>
        <p:txBody>
          <a:bodyPr/>
          <a:lstStyle/>
          <a:p>
            <a:r>
              <a:rPr lang="en-US" altLang="ko-KR" dirty="0"/>
              <a:t>Ⅱ. </a:t>
            </a:r>
            <a:r>
              <a:rPr lang="ko-KR" altLang="en-US" dirty="0"/>
              <a:t>임대주택 구분 및 조건비교</a:t>
            </a:r>
          </a:p>
        </p:txBody>
      </p:sp>
      <p:graphicFrame>
        <p:nvGraphicFramePr>
          <p:cNvPr id="5" name="내용 개체 틀 4">
            <a:extLst>
              <a:ext uri="{FF2B5EF4-FFF2-40B4-BE49-F238E27FC236}">
                <a16:creationId xmlns:a16="http://schemas.microsoft.com/office/drawing/2014/main" id="{B68E0ED2-3009-1D5E-6D35-EFF86272A466}"/>
              </a:ext>
            </a:extLst>
          </p:cNvPr>
          <p:cNvGraphicFramePr>
            <a:graphicFrameLocks noGrp="1"/>
          </p:cNvGraphicFramePr>
          <p:nvPr>
            <p:ph idx="1"/>
            <p:extLst>
              <p:ext uri="{D42A27DB-BD31-4B8C-83A1-F6EECF244321}">
                <p14:modId xmlns:p14="http://schemas.microsoft.com/office/powerpoint/2010/main" val="2739826043"/>
              </p:ext>
            </p:extLst>
          </p:nvPr>
        </p:nvGraphicFramePr>
        <p:xfrm>
          <a:off x="1682167" y="2873374"/>
          <a:ext cx="7676145" cy="2924175"/>
        </p:xfrm>
        <a:graphic>
          <a:graphicData uri="http://schemas.openxmlformats.org/drawingml/2006/table">
            <a:tbl>
              <a:tblPr>
                <a:tableStyleId>{08FB837D-C827-4EFA-A057-4D05807E0F7C}</a:tableStyleId>
              </a:tblPr>
              <a:tblGrid>
                <a:gridCol w="2045283">
                  <a:extLst>
                    <a:ext uri="{9D8B030D-6E8A-4147-A177-3AD203B41FA5}">
                      <a16:colId xmlns:a16="http://schemas.microsoft.com/office/drawing/2014/main" val="1034112042"/>
                    </a:ext>
                  </a:extLst>
                </a:gridCol>
                <a:gridCol w="1854200">
                  <a:extLst>
                    <a:ext uri="{9D8B030D-6E8A-4147-A177-3AD203B41FA5}">
                      <a16:colId xmlns:a16="http://schemas.microsoft.com/office/drawing/2014/main" val="162094256"/>
                    </a:ext>
                  </a:extLst>
                </a:gridCol>
                <a:gridCol w="3776662">
                  <a:extLst>
                    <a:ext uri="{9D8B030D-6E8A-4147-A177-3AD203B41FA5}">
                      <a16:colId xmlns:a16="http://schemas.microsoft.com/office/drawing/2014/main" val="824924805"/>
                    </a:ext>
                  </a:extLst>
                </a:gridCol>
              </a:tblGrid>
              <a:tr h="974725">
                <a:tc>
                  <a:txBody>
                    <a:bodyPr/>
                    <a:lstStyle/>
                    <a:p>
                      <a:pPr algn="ctr" latinLnBrk="1"/>
                      <a:r>
                        <a:rPr lang="ko-KR" altLang="en-US" dirty="0">
                          <a:latin typeface="돋움" panose="020B0600000101010101" pitchFamily="50" charset="-127"/>
                          <a:ea typeface="돋움" panose="020B0600000101010101" pitchFamily="50" charset="-127"/>
                        </a:rPr>
                        <a:t>국가</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지자체</a:t>
                      </a:r>
                      <a:r>
                        <a:rPr lang="en-US" altLang="ko-KR" dirty="0">
                          <a:latin typeface="돋움" panose="020B0600000101010101" pitchFamily="50" charset="-127"/>
                          <a:ea typeface="돋움" panose="020B0600000101010101" pitchFamily="50" charset="-127"/>
                        </a:rPr>
                        <a:t>,</a:t>
                      </a:r>
                    </a:p>
                    <a:p>
                      <a:pPr algn="ctr" latinLnBrk="1"/>
                      <a:r>
                        <a:rPr lang="en-US" altLang="ko-KR" dirty="0">
                          <a:latin typeface="돋움" panose="020B0600000101010101" pitchFamily="50" charset="-127"/>
                          <a:ea typeface="돋움" panose="020B0600000101010101" pitchFamily="50" charset="-127"/>
                        </a:rPr>
                        <a:t>LH</a:t>
                      </a:r>
                      <a:r>
                        <a:rPr lang="ko-KR" altLang="en-US" dirty="0">
                          <a:latin typeface="돋움" panose="020B0600000101010101" pitchFamily="50" charset="-127"/>
                          <a:ea typeface="돋움" panose="020B0600000101010101" pitchFamily="50" charset="-127"/>
                        </a:rPr>
                        <a:t>공사</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지방공사</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영구 또는 </a:t>
                      </a:r>
                      <a:r>
                        <a:rPr lang="en-US" altLang="ko-KR" dirty="0">
                          <a:latin typeface="돋움" panose="020B0600000101010101" pitchFamily="50" charset="-127"/>
                          <a:ea typeface="돋움" panose="020B0600000101010101" pitchFamily="50" charset="-127"/>
                        </a:rPr>
                        <a:t>50</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생계급여 또는 의료급여 </a:t>
                      </a:r>
                      <a:r>
                        <a:rPr lang="ko-KR" altLang="en-US" dirty="0" err="1">
                          <a:latin typeface="돋움" panose="020B0600000101010101" pitchFamily="50" charset="-127"/>
                          <a:ea typeface="돋움" panose="020B0600000101010101" pitchFamily="50" charset="-127"/>
                        </a:rPr>
                        <a:t>수급자</a:t>
                      </a:r>
                      <a:r>
                        <a:rPr lang="en-US" altLang="ko-KR" dirty="0">
                          <a:latin typeface="돋움" panose="020B0600000101010101" pitchFamily="50" charset="-127"/>
                          <a:ea typeface="돋움" panose="020B0600000101010101" pitchFamily="50" charset="-127"/>
                        </a:rPr>
                        <a:t>,</a:t>
                      </a:r>
                    </a:p>
                    <a:p>
                      <a:pPr algn="ctr" latinLnBrk="1"/>
                      <a:r>
                        <a:rPr lang="ko-KR" altLang="en-US" dirty="0">
                          <a:latin typeface="돋움" panose="020B0600000101010101" pitchFamily="50" charset="-127"/>
                          <a:ea typeface="돋움" panose="020B0600000101010101" pitchFamily="50" charset="-127"/>
                        </a:rPr>
                        <a:t>국가유공자</a:t>
                      </a:r>
                      <a:r>
                        <a:rPr lang="en-US" altLang="ko-KR" dirty="0">
                          <a:latin typeface="돋움" panose="020B0600000101010101" pitchFamily="50" charset="-127"/>
                          <a:ea typeface="돋움" panose="020B0600000101010101" pitchFamily="50" charset="-127"/>
                        </a:rPr>
                        <a:t>, </a:t>
                      </a:r>
                      <a:r>
                        <a:rPr lang="ko-KR" altLang="en-US" dirty="0">
                          <a:latin typeface="돋움" panose="020B0600000101010101" pitchFamily="50" charset="-127"/>
                          <a:ea typeface="돋움" panose="020B0600000101010101" pitchFamily="50" charset="-127"/>
                        </a:rPr>
                        <a:t>일본군 위안부 피해자</a:t>
                      </a:r>
                      <a:r>
                        <a:rPr lang="en-US" altLang="ko-KR" dirty="0">
                          <a:latin typeface="돋움" panose="020B0600000101010101" pitchFamily="50" charset="-127"/>
                          <a:ea typeface="돋움" panose="020B0600000101010101" pitchFamily="50" charset="-127"/>
                        </a:rPr>
                        <a:t>,</a:t>
                      </a:r>
                    </a:p>
                    <a:p>
                      <a:pPr algn="ctr" latinLnBrk="1"/>
                      <a:r>
                        <a:rPr lang="ko-KR" altLang="en-US" dirty="0">
                          <a:latin typeface="돋움" panose="020B0600000101010101" pitchFamily="50" charset="-127"/>
                          <a:ea typeface="돋움" panose="020B0600000101010101" pitchFamily="50" charset="-127"/>
                        </a:rPr>
                        <a:t>한부모가족 등 사회보호계층</a:t>
                      </a:r>
                    </a:p>
                  </a:txBody>
                  <a:tcPr anchor="ctr"/>
                </a:tc>
                <a:extLst>
                  <a:ext uri="{0D108BD9-81ED-4DB2-BD59-A6C34878D82A}">
                    <a16:rowId xmlns:a16="http://schemas.microsoft.com/office/drawing/2014/main" val="3446037408"/>
                  </a:ext>
                </a:extLst>
              </a:tr>
              <a:tr h="974725">
                <a:tc>
                  <a:txBody>
                    <a:bodyPr/>
                    <a:lstStyle/>
                    <a:p>
                      <a:pPr algn="ctr" latinLnBrk="1"/>
                      <a:r>
                        <a:rPr lang="ko-KR" altLang="en-US" dirty="0">
                          <a:latin typeface="돋움" panose="020B0600000101010101" pitchFamily="50" charset="-127"/>
                          <a:ea typeface="돋움" panose="020B0600000101010101" pitchFamily="50" charset="-127"/>
                        </a:rPr>
                        <a:t>정부</a:t>
                      </a:r>
                      <a:r>
                        <a:rPr lang="en-US" altLang="ko-KR" dirty="0">
                          <a:latin typeface="돋움" panose="020B0600000101010101" pitchFamily="50" charset="-127"/>
                          <a:ea typeface="돋움" panose="020B0600000101010101" pitchFamily="50" charset="-127"/>
                        </a:rPr>
                        <a:t>(LH</a:t>
                      </a:r>
                      <a:r>
                        <a:rPr lang="ko-KR" altLang="en-US" dirty="0">
                          <a:latin typeface="돋움" panose="020B0600000101010101" pitchFamily="50" charset="-127"/>
                          <a:ea typeface="돋움" panose="020B0600000101010101" pitchFamily="50" charset="-127"/>
                        </a:rPr>
                        <a:t>공사</a:t>
                      </a:r>
                      <a:r>
                        <a:rPr lang="en-US" altLang="ko-KR" dirty="0">
                          <a:latin typeface="돋움" panose="020B0600000101010101" pitchFamily="50" charset="-127"/>
                          <a:ea typeface="돋움" panose="020B0600000101010101" pitchFamily="50" charset="-127"/>
                        </a:rPr>
                        <a:t>)</a:t>
                      </a:r>
                      <a:endParaRPr lang="ko-KR" altLang="en-US"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최대 </a:t>
                      </a:r>
                      <a:r>
                        <a:rPr lang="en-US" altLang="ko-KR" dirty="0">
                          <a:latin typeface="돋움" panose="020B0600000101010101" pitchFamily="50" charset="-127"/>
                          <a:ea typeface="돋움" panose="020B0600000101010101" pitchFamily="50" charset="-127"/>
                        </a:rPr>
                        <a:t>10</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err="1">
                          <a:latin typeface="돋움" panose="020B0600000101010101" pitchFamily="50" charset="-127"/>
                          <a:ea typeface="돋움" panose="020B0600000101010101" pitchFamily="50" charset="-127"/>
                        </a:rPr>
                        <a:t>주택청약종합저축통장</a:t>
                      </a:r>
                      <a:r>
                        <a:rPr lang="ko-KR" altLang="en-US" dirty="0">
                          <a:latin typeface="돋움" panose="020B0600000101010101" pitchFamily="50" charset="-127"/>
                          <a:ea typeface="돋움" panose="020B0600000101010101" pitchFamily="50" charset="-127"/>
                        </a:rPr>
                        <a:t> 또는 </a:t>
                      </a:r>
                      <a:r>
                        <a:rPr lang="ko-KR" altLang="en-US" dirty="0" err="1">
                          <a:latin typeface="돋움" panose="020B0600000101010101" pitchFamily="50" charset="-127"/>
                          <a:ea typeface="돋움" panose="020B0600000101010101" pitchFamily="50" charset="-127"/>
                        </a:rPr>
                        <a:t>청약저</a:t>
                      </a:r>
                      <a:endParaRPr lang="en-US" altLang="ko-KR" dirty="0">
                        <a:latin typeface="돋움" panose="020B0600000101010101" pitchFamily="50" charset="-127"/>
                        <a:ea typeface="돋움" panose="020B0600000101010101" pitchFamily="50" charset="-127"/>
                      </a:endParaRPr>
                    </a:p>
                    <a:p>
                      <a:pPr algn="ctr" latinLnBrk="1"/>
                      <a:r>
                        <a:rPr lang="ko-KR" altLang="en-US" dirty="0">
                          <a:latin typeface="돋움" panose="020B0600000101010101" pitchFamily="50" charset="-127"/>
                          <a:ea typeface="돋움" panose="020B0600000101010101" pitchFamily="50" charset="-127"/>
                        </a:rPr>
                        <a:t>축이 있는 무주택자</a:t>
                      </a:r>
                    </a:p>
                  </a:txBody>
                  <a:tcPr anchor="ctr"/>
                </a:tc>
                <a:extLst>
                  <a:ext uri="{0D108BD9-81ED-4DB2-BD59-A6C34878D82A}">
                    <a16:rowId xmlns:a16="http://schemas.microsoft.com/office/drawing/2014/main" val="2290809574"/>
                  </a:ext>
                </a:extLst>
              </a:tr>
              <a:tr h="974725">
                <a:tc>
                  <a:txBody>
                    <a:bodyPr/>
                    <a:lstStyle/>
                    <a:p>
                      <a:pPr algn="ctr" latinLnBrk="1"/>
                      <a:r>
                        <a:rPr lang="ko-KR" altLang="en-US" dirty="0">
                          <a:latin typeface="돋움" panose="020B0600000101010101" pitchFamily="50" charset="-127"/>
                          <a:ea typeface="돋움" panose="020B0600000101010101" pitchFamily="50" charset="-127"/>
                        </a:rPr>
                        <a:t>민간 사업자</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최대 </a:t>
                      </a:r>
                      <a:r>
                        <a:rPr lang="en-US" altLang="ko-KR" dirty="0">
                          <a:latin typeface="돋움" panose="020B0600000101010101" pitchFamily="50" charset="-127"/>
                          <a:ea typeface="돋움" panose="020B0600000101010101" pitchFamily="50" charset="-127"/>
                        </a:rPr>
                        <a:t>8</a:t>
                      </a:r>
                      <a:r>
                        <a:rPr lang="ko-KR" altLang="en-US" dirty="0">
                          <a:latin typeface="돋움" panose="020B0600000101010101" pitchFamily="50" charset="-127"/>
                          <a:ea typeface="돋움" panose="020B0600000101010101" pitchFamily="50" charset="-127"/>
                        </a:rPr>
                        <a:t>년</a:t>
                      </a:r>
                    </a:p>
                  </a:txBody>
                  <a:tcPr anchor="ctr"/>
                </a:tc>
                <a:tc>
                  <a:txBody>
                    <a:bodyPr/>
                    <a:lstStyle/>
                    <a:p>
                      <a:pPr algn="ctr" latinLnBrk="1"/>
                      <a:r>
                        <a:rPr lang="ko-KR" altLang="en-US" dirty="0">
                          <a:latin typeface="돋움" panose="020B0600000101010101" pitchFamily="50" charset="-127"/>
                          <a:ea typeface="돋움" panose="020B0600000101010101" pitchFamily="50" charset="-127"/>
                        </a:rPr>
                        <a:t>없음</a:t>
                      </a:r>
                    </a:p>
                  </a:txBody>
                  <a:tcPr anchor="ctr"/>
                </a:tc>
                <a:extLst>
                  <a:ext uri="{0D108BD9-81ED-4DB2-BD59-A6C34878D82A}">
                    <a16:rowId xmlns:a16="http://schemas.microsoft.com/office/drawing/2014/main" val="82164953"/>
                  </a:ext>
                </a:extLst>
              </a:tr>
            </a:tbl>
          </a:graphicData>
        </a:graphic>
      </p:graphicFrame>
      <p:sp>
        <p:nvSpPr>
          <p:cNvPr id="4" name="슬라이드 번호 개체 틀 3">
            <a:extLst>
              <a:ext uri="{FF2B5EF4-FFF2-40B4-BE49-F238E27FC236}">
                <a16:creationId xmlns:a16="http://schemas.microsoft.com/office/drawing/2014/main" id="{BB325F33-A6AD-2A43-72D4-C91CBF128DC7}"/>
              </a:ext>
            </a:extLst>
          </p:cNvPr>
          <p:cNvSpPr>
            <a:spLocks noGrp="1"/>
          </p:cNvSpPr>
          <p:nvPr>
            <p:ph type="sldNum" sz="quarter" idx="12"/>
          </p:nvPr>
        </p:nvSpPr>
        <p:spPr/>
        <p:txBody>
          <a:bodyPr/>
          <a:lstStyle/>
          <a:p>
            <a:fld id="{52E6BEFE-57EE-4E79-B6CD-61130E2E3304}" type="slidenum">
              <a:rPr lang="ko-KR" altLang="en-US" smtClean="0"/>
              <a:t>4</a:t>
            </a:fld>
            <a:endParaRPr lang="ko-KR" altLang="en-US"/>
          </a:p>
        </p:txBody>
      </p:sp>
      <p:sp>
        <p:nvSpPr>
          <p:cNvPr id="6" name="사각형: 위쪽 모서리의 한쪽은 둥글고 다른 한쪽은 잘림 5">
            <a:extLst>
              <a:ext uri="{FF2B5EF4-FFF2-40B4-BE49-F238E27FC236}">
                <a16:creationId xmlns:a16="http://schemas.microsoft.com/office/drawing/2014/main" id="{5106DB28-842C-2964-6894-3A90AEA1367F}"/>
              </a:ext>
            </a:extLst>
          </p:cNvPr>
          <p:cNvSpPr/>
          <p:nvPr/>
        </p:nvSpPr>
        <p:spPr>
          <a:xfrm>
            <a:off x="1695450" y="2054221"/>
            <a:ext cx="2019300" cy="812800"/>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사다리꼴 6">
            <a:extLst>
              <a:ext uri="{FF2B5EF4-FFF2-40B4-BE49-F238E27FC236}">
                <a16:creationId xmlns:a16="http://schemas.microsoft.com/office/drawing/2014/main" id="{DD0ABAA4-E40D-51D5-845A-B6BD70C1E156}"/>
              </a:ext>
            </a:extLst>
          </p:cNvPr>
          <p:cNvSpPr/>
          <p:nvPr/>
        </p:nvSpPr>
        <p:spPr>
          <a:xfrm>
            <a:off x="1682167" y="2273300"/>
            <a:ext cx="2032583" cy="600074"/>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사업 시행사</a:t>
            </a:r>
          </a:p>
        </p:txBody>
      </p:sp>
      <p:sp>
        <p:nvSpPr>
          <p:cNvPr id="8" name="사각형: 위쪽 모서리의 한쪽은 둥글고 다른 한쪽은 잘림 7">
            <a:extLst>
              <a:ext uri="{FF2B5EF4-FFF2-40B4-BE49-F238E27FC236}">
                <a16:creationId xmlns:a16="http://schemas.microsoft.com/office/drawing/2014/main" id="{1BF40AC1-4C64-949A-178E-E01870F558BB}"/>
              </a:ext>
            </a:extLst>
          </p:cNvPr>
          <p:cNvSpPr/>
          <p:nvPr/>
        </p:nvSpPr>
        <p:spPr>
          <a:xfrm>
            <a:off x="3727450" y="2054221"/>
            <a:ext cx="1855279" cy="812800"/>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사다리꼴 8">
            <a:extLst>
              <a:ext uri="{FF2B5EF4-FFF2-40B4-BE49-F238E27FC236}">
                <a16:creationId xmlns:a16="http://schemas.microsoft.com/office/drawing/2014/main" id="{3E174334-1D99-4E2E-CCD8-52CD9173C235}"/>
              </a:ext>
            </a:extLst>
          </p:cNvPr>
          <p:cNvSpPr/>
          <p:nvPr/>
        </p:nvSpPr>
        <p:spPr>
          <a:xfrm>
            <a:off x="3714167" y="2273300"/>
            <a:ext cx="1867483" cy="600074"/>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임대기간</a:t>
            </a:r>
          </a:p>
        </p:txBody>
      </p:sp>
      <p:sp>
        <p:nvSpPr>
          <p:cNvPr id="10" name="사각형: 위쪽 모서리의 한쪽은 둥글고 다른 한쪽은 잘림 9">
            <a:extLst>
              <a:ext uri="{FF2B5EF4-FFF2-40B4-BE49-F238E27FC236}">
                <a16:creationId xmlns:a16="http://schemas.microsoft.com/office/drawing/2014/main" id="{61ADBFCE-FA1A-563F-971C-C030E359F15E}"/>
              </a:ext>
            </a:extLst>
          </p:cNvPr>
          <p:cNvSpPr/>
          <p:nvPr/>
        </p:nvSpPr>
        <p:spPr>
          <a:xfrm>
            <a:off x="5581650" y="2054221"/>
            <a:ext cx="3776662" cy="812800"/>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사다리꼴 10">
            <a:extLst>
              <a:ext uri="{FF2B5EF4-FFF2-40B4-BE49-F238E27FC236}">
                <a16:creationId xmlns:a16="http://schemas.microsoft.com/office/drawing/2014/main" id="{D6DB643C-9A53-FED0-EAF6-6F4DB5CB7AEB}"/>
              </a:ext>
            </a:extLst>
          </p:cNvPr>
          <p:cNvSpPr/>
          <p:nvPr/>
        </p:nvSpPr>
        <p:spPr>
          <a:xfrm>
            <a:off x="5566237" y="2273300"/>
            <a:ext cx="3801504" cy="600074"/>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입주조건</a:t>
            </a:r>
          </a:p>
        </p:txBody>
      </p:sp>
      <p:sp>
        <p:nvSpPr>
          <p:cNvPr id="13" name="화살표: 오각형 12">
            <a:extLst>
              <a:ext uri="{FF2B5EF4-FFF2-40B4-BE49-F238E27FC236}">
                <a16:creationId xmlns:a16="http://schemas.microsoft.com/office/drawing/2014/main" id="{87A938BD-75A6-522B-5703-D581276A8E55}"/>
              </a:ext>
            </a:extLst>
          </p:cNvPr>
          <p:cNvSpPr/>
          <p:nvPr/>
        </p:nvSpPr>
        <p:spPr>
          <a:xfrm flipH="1">
            <a:off x="641350" y="2873374"/>
            <a:ext cx="1031388" cy="968376"/>
          </a:xfrm>
          <a:prstGeom prst="homePlate">
            <a:avLst>
              <a:gd name="adj" fmla="val 5262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영구</a:t>
            </a:r>
            <a:endParaRPr lang="en-US" altLang="ko-KR" dirty="0">
              <a:solidFill>
                <a:schemeClr val="tx1"/>
              </a:solidFill>
            </a:endParaRPr>
          </a:p>
          <a:p>
            <a:pPr algn="ctr"/>
            <a:r>
              <a:rPr lang="ko-KR" altLang="en-US" dirty="0">
                <a:solidFill>
                  <a:schemeClr val="tx1"/>
                </a:solidFill>
              </a:rPr>
              <a:t>임대</a:t>
            </a:r>
          </a:p>
        </p:txBody>
      </p:sp>
      <p:sp>
        <p:nvSpPr>
          <p:cNvPr id="14" name="화살표: 오각형 13">
            <a:extLst>
              <a:ext uri="{FF2B5EF4-FFF2-40B4-BE49-F238E27FC236}">
                <a16:creationId xmlns:a16="http://schemas.microsoft.com/office/drawing/2014/main" id="{3076E4EB-F308-AF4B-C7BC-E98C95CBCE2D}"/>
              </a:ext>
            </a:extLst>
          </p:cNvPr>
          <p:cNvSpPr/>
          <p:nvPr/>
        </p:nvSpPr>
        <p:spPr>
          <a:xfrm flipH="1">
            <a:off x="641350" y="3851273"/>
            <a:ext cx="1031388" cy="968376"/>
          </a:xfrm>
          <a:prstGeom prst="homePlate">
            <a:avLst>
              <a:gd name="adj" fmla="val 5262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공공</a:t>
            </a:r>
            <a:endParaRPr lang="en-US" altLang="ko-KR" dirty="0">
              <a:solidFill>
                <a:schemeClr val="tx1"/>
              </a:solidFill>
            </a:endParaRPr>
          </a:p>
          <a:p>
            <a:pPr algn="ctr"/>
            <a:r>
              <a:rPr lang="ko-KR" altLang="en-US" dirty="0">
                <a:solidFill>
                  <a:schemeClr val="tx1"/>
                </a:solidFill>
              </a:rPr>
              <a:t>임대</a:t>
            </a:r>
            <a:endParaRPr lang="en-US" altLang="ko-KR" dirty="0">
              <a:solidFill>
                <a:schemeClr val="tx1"/>
              </a:solidFill>
            </a:endParaRPr>
          </a:p>
        </p:txBody>
      </p:sp>
      <p:sp>
        <p:nvSpPr>
          <p:cNvPr id="15" name="화살표: 오각형 14">
            <a:extLst>
              <a:ext uri="{FF2B5EF4-FFF2-40B4-BE49-F238E27FC236}">
                <a16:creationId xmlns:a16="http://schemas.microsoft.com/office/drawing/2014/main" id="{B285CD54-7D84-0DD5-0F7E-96B3487C0E22}"/>
              </a:ext>
            </a:extLst>
          </p:cNvPr>
          <p:cNvSpPr/>
          <p:nvPr/>
        </p:nvSpPr>
        <p:spPr>
          <a:xfrm flipH="1">
            <a:off x="641350" y="4829173"/>
            <a:ext cx="1031388" cy="968376"/>
          </a:xfrm>
          <a:prstGeom prst="homePlate">
            <a:avLst>
              <a:gd name="adj" fmla="val 5262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rPr>
              <a:t>민간</a:t>
            </a:r>
            <a:endParaRPr lang="en-US" altLang="ko-KR" dirty="0">
              <a:solidFill>
                <a:schemeClr val="tx1"/>
              </a:solidFill>
            </a:endParaRPr>
          </a:p>
          <a:p>
            <a:pPr algn="ctr"/>
            <a:r>
              <a:rPr lang="ko-KR" altLang="en-US" dirty="0">
                <a:solidFill>
                  <a:schemeClr val="tx1"/>
                </a:solidFill>
              </a:rPr>
              <a:t>임대</a:t>
            </a:r>
          </a:p>
        </p:txBody>
      </p:sp>
    </p:spTree>
    <p:extLst>
      <p:ext uri="{BB962C8B-B14F-4D97-AF65-F5344CB8AC3E}">
        <p14:creationId xmlns:p14="http://schemas.microsoft.com/office/powerpoint/2010/main" val="394622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EC6CF5-79EA-A026-C0E2-34CA54AF0EB3}"/>
              </a:ext>
            </a:extLst>
          </p:cNvPr>
          <p:cNvSpPr>
            <a:spLocks noGrp="1"/>
          </p:cNvSpPr>
          <p:nvPr>
            <p:ph type="title"/>
          </p:nvPr>
        </p:nvSpPr>
        <p:spPr/>
        <p:txBody>
          <a:bodyPr/>
          <a:lstStyle/>
          <a:p>
            <a:r>
              <a:rPr lang="en-US" altLang="ko-KR" dirty="0"/>
              <a:t>Ⅲ. </a:t>
            </a:r>
            <a:r>
              <a:rPr lang="ko-KR" altLang="en-US" dirty="0"/>
              <a:t>공공임대주택 소득기준</a:t>
            </a:r>
          </a:p>
        </p:txBody>
      </p:sp>
      <p:graphicFrame>
        <p:nvGraphicFramePr>
          <p:cNvPr id="8" name="내용 개체 틀 7">
            <a:extLst>
              <a:ext uri="{FF2B5EF4-FFF2-40B4-BE49-F238E27FC236}">
                <a16:creationId xmlns:a16="http://schemas.microsoft.com/office/drawing/2014/main" id="{0F3940C6-7836-6E42-A652-2E305F36235D}"/>
              </a:ext>
            </a:extLst>
          </p:cNvPr>
          <p:cNvGraphicFramePr>
            <a:graphicFrameLocks noGrp="1"/>
          </p:cNvGraphicFramePr>
          <p:nvPr>
            <p:ph idx="1"/>
            <p:extLst>
              <p:ext uri="{D42A27DB-BD31-4B8C-83A1-F6EECF244321}">
                <p14:modId xmlns:p14="http://schemas.microsoft.com/office/powerpoint/2010/main" val="518046498"/>
              </p:ext>
            </p:extLst>
          </p:nvPr>
        </p:nvGraphicFramePr>
        <p:xfrm>
          <a:off x="681039" y="1492250"/>
          <a:ext cx="8228011" cy="4684713"/>
        </p:xfrm>
        <a:graphic>
          <a:graphicData uri="http://schemas.openxmlformats.org/drawingml/2006/chart">
            <c:chart xmlns:c="http://schemas.openxmlformats.org/drawingml/2006/chart" xmlns:r="http://schemas.openxmlformats.org/officeDocument/2006/relationships" r:id="rId2"/>
          </a:graphicData>
        </a:graphic>
      </p:graphicFrame>
      <p:sp>
        <p:nvSpPr>
          <p:cNvPr id="4" name="슬라이드 번호 개체 틀 3">
            <a:extLst>
              <a:ext uri="{FF2B5EF4-FFF2-40B4-BE49-F238E27FC236}">
                <a16:creationId xmlns:a16="http://schemas.microsoft.com/office/drawing/2014/main" id="{0EBA5018-1689-B63A-8FC8-3096343537F8}"/>
              </a:ext>
            </a:extLst>
          </p:cNvPr>
          <p:cNvSpPr>
            <a:spLocks noGrp="1"/>
          </p:cNvSpPr>
          <p:nvPr>
            <p:ph type="sldNum" sz="quarter" idx="12"/>
          </p:nvPr>
        </p:nvSpPr>
        <p:spPr/>
        <p:txBody>
          <a:bodyPr/>
          <a:lstStyle/>
          <a:p>
            <a:fld id="{52E6BEFE-57EE-4E79-B6CD-61130E2E3304}" type="slidenum">
              <a:rPr lang="ko-KR" altLang="en-US" smtClean="0"/>
              <a:t>5</a:t>
            </a:fld>
            <a:endParaRPr lang="ko-KR" altLang="en-US"/>
          </a:p>
        </p:txBody>
      </p:sp>
    </p:spTree>
    <p:extLst>
      <p:ext uri="{BB962C8B-B14F-4D97-AF65-F5344CB8AC3E}">
        <p14:creationId xmlns:p14="http://schemas.microsoft.com/office/powerpoint/2010/main" val="309769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2A965C-A8B4-E120-1F2D-FEDF5084ECD2}"/>
              </a:ext>
            </a:extLst>
          </p:cNvPr>
          <p:cNvSpPr>
            <a:spLocks noGrp="1"/>
          </p:cNvSpPr>
          <p:nvPr>
            <p:ph type="title"/>
          </p:nvPr>
        </p:nvSpPr>
        <p:spPr/>
        <p:txBody>
          <a:bodyPr/>
          <a:lstStyle/>
          <a:p>
            <a:r>
              <a:rPr lang="en-US" altLang="ko-KR" dirty="0"/>
              <a:t>Ⅳ. </a:t>
            </a:r>
            <a:r>
              <a:rPr lang="ko-KR" altLang="en-US" dirty="0"/>
              <a:t>임대주택 신청절차</a:t>
            </a:r>
          </a:p>
        </p:txBody>
      </p:sp>
      <p:sp>
        <p:nvSpPr>
          <p:cNvPr id="4" name="슬라이드 번호 개체 틀 3">
            <a:extLst>
              <a:ext uri="{FF2B5EF4-FFF2-40B4-BE49-F238E27FC236}">
                <a16:creationId xmlns:a16="http://schemas.microsoft.com/office/drawing/2014/main" id="{4807B24C-9EA3-9AAB-D766-86FBB61B294B}"/>
              </a:ext>
            </a:extLst>
          </p:cNvPr>
          <p:cNvSpPr>
            <a:spLocks noGrp="1"/>
          </p:cNvSpPr>
          <p:nvPr>
            <p:ph type="sldNum" sz="quarter" idx="12"/>
          </p:nvPr>
        </p:nvSpPr>
        <p:spPr/>
        <p:txBody>
          <a:bodyPr/>
          <a:lstStyle/>
          <a:p>
            <a:fld id="{52E6BEFE-57EE-4E79-B6CD-61130E2E3304}" type="slidenum">
              <a:rPr lang="ko-KR" altLang="en-US" smtClean="0"/>
              <a:t>6</a:t>
            </a:fld>
            <a:endParaRPr lang="ko-KR" altLang="en-US"/>
          </a:p>
        </p:txBody>
      </p:sp>
      <p:grpSp>
        <p:nvGrpSpPr>
          <p:cNvPr id="33" name="그룹 32">
            <a:extLst>
              <a:ext uri="{FF2B5EF4-FFF2-40B4-BE49-F238E27FC236}">
                <a16:creationId xmlns:a16="http://schemas.microsoft.com/office/drawing/2014/main" id="{0044E759-63CB-FDDD-5897-B692E041F18E}"/>
              </a:ext>
            </a:extLst>
          </p:cNvPr>
          <p:cNvGrpSpPr/>
          <p:nvPr/>
        </p:nvGrpSpPr>
        <p:grpSpPr>
          <a:xfrm>
            <a:off x="139700" y="1547422"/>
            <a:ext cx="4622800" cy="4655285"/>
            <a:chOff x="139700" y="1547422"/>
            <a:chExt cx="4622800" cy="4655285"/>
          </a:xfrm>
        </p:grpSpPr>
        <p:sp>
          <p:nvSpPr>
            <p:cNvPr id="20" name="사각형: 잘린 한쪽 모서리 19">
              <a:extLst>
                <a:ext uri="{FF2B5EF4-FFF2-40B4-BE49-F238E27FC236}">
                  <a16:creationId xmlns:a16="http://schemas.microsoft.com/office/drawing/2014/main" id="{B4DB3D0D-B38C-5302-60B2-B8AC5A5C401E}"/>
                </a:ext>
              </a:extLst>
            </p:cNvPr>
            <p:cNvSpPr/>
            <p:nvPr/>
          </p:nvSpPr>
          <p:spPr>
            <a:xfrm>
              <a:off x="139700" y="1547422"/>
              <a:ext cx="4622800" cy="4655285"/>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sp>
          <p:nvSpPr>
            <p:cNvPr id="17" name="사각형: 잘린 위쪽 모서리 16">
              <a:extLst>
                <a:ext uri="{FF2B5EF4-FFF2-40B4-BE49-F238E27FC236}">
                  <a16:creationId xmlns:a16="http://schemas.microsoft.com/office/drawing/2014/main" id="{E63ADF79-DBC8-430F-6EFD-7BEA005AC9F0}"/>
                </a:ext>
              </a:extLst>
            </p:cNvPr>
            <p:cNvSpPr/>
            <p:nvPr/>
          </p:nvSpPr>
          <p:spPr>
            <a:xfrm>
              <a:off x="1022350" y="4517017"/>
              <a:ext cx="3619500" cy="1479550"/>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sp>
          <p:nvSpPr>
            <p:cNvPr id="5" name="화살표: 왼쪽/오른쪽 4">
              <a:extLst>
                <a:ext uri="{FF2B5EF4-FFF2-40B4-BE49-F238E27FC236}">
                  <a16:creationId xmlns:a16="http://schemas.microsoft.com/office/drawing/2014/main" id="{E98761A6-218D-C7EF-5166-01ED9A8FC315}"/>
                </a:ext>
              </a:extLst>
            </p:cNvPr>
            <p:cNvSpPr/>
            <p:nvPr/>
          </p:nvSpPr>
          <p:spPr>
            <a:xfrm>
              <a:off x="1485900" y="1614465"/>
              <a:ext cx="2038350" cy="56515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청약신청</a:t>
              </a:r>
            </a:p>
          </p:txBody>
        </p:sp>
        <p:sp>
          <p:nvSpPr>
            <p:cNvPr id="6" name="리본: 아래로 기울어짐 5">
              <a:extLst>
                <a:ext uri="{FF2B5EF4-FFF2-40B4-BE49-F238E27FC236}">
                  <a16:creationId xmlns:a16="http://schemas.microsoft.com/office/drawing/2014/main" id="{25B95F96-D26F-E064-4226-3B7345B884D7}"/>
                </a:ext>
              </a:extLst>
            </p:cNvPr>
            <p:cNvSpPr/>
            <p:nvPr/>
          </p:nvSpPr>
          <p:spPr>
            <a:xfrm>
              <a:off x="342900" y="2446315"/>
              <a:ext cx="1790700" cy="601031"/>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인터넷</a:t>
              </a:r>
            </a:p>
          </p:txBody>
        </p:sp>
        <p:sp>
          <p:nvSpPr>
            <p:cNvPr id="7" name="리본: 위로 기울어짐 6">
              <a:extLst>
                <a:ext uri="{FF2B5EF4-FFF2-40B4-BE49-F238E27FC236}">
                  <a16:creationId xmlns:a16="http://schemas.microsoft.com/office/drawing/2014/main" id="{0DCEA669-FE10-D10E-32F9-18B13DA18C79}"/>
                </a:ext>
              </a:extLst>
            </p:cNvPr>
            <p:cNvSpPr/>
            <p:nvPr/>
          </p:nvSpPr>
          <p:spPr>
            <a:xfrm>
              <a:off x="342900" y="3252765"/>
              <a:ext cx="1841500" cy="62230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자료</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입력</a:t>
              </a:r>
            </a:p>
          </p:txBody>
        </p:sp>
        <p:sp>
          <p:nvSpPr>
            <p:cNvPr id="8" name="화살표: 갈매기형 수장 7">
              <a:extLst>
                <a:ext uri="{FF2B5EF4-FFF2-40B4-BE49-F238E27FC236}">
                  <a16:creationId xmlns:a16="http://schemas.microsoft.com/office/drawing/2014/main" id="{2DC5591A-FD48-2C06-6256-C2CA9E235925}"/>
                </a:ext>
              </a:extLst>
            </p:cNvPr>
            <p:cNvSpPr/>
            <p:nvPr/>
          </p:nvSpPr>
          <p:spPr>
            <a:xfrm flipH="1">
              <a:off x="2044700" y="2420915"/>
              <a:ext cx="1339850" cy="56515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주택</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조회</a:t>
              </a:r>
            </a:p>
          </p:txBody>
        </p:sp>
        <p:sp>
          <p:nvSpPr>
            <p:cNvPr id="9" name="사각형: 잘린 위쪽 모서리 8">
              <a:extLst>
                <a:ext uri="{FF2B5EF4-FFF2-40B4-BE49-F238E27FC236}">
                  <a16:creationId xmlns:a16="http://schemas.microsoft.com/office/drawing/2014/main" id="{D54808B6-C795-1538-7B91-B5761410441A}"/>
                </a:ext>
              </a:extLst>
            </p:cNvPr>
            <p:cNvSpPr/>
            <p:nvPr/>
          </p:nvSpPr>
          <p:spPr>
            <a:xfrm flipV="1">
              <a:off x="3473450" y="2420915"/>
              <a:ext cx="1047750" cy="565150"/>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latin typeface="굴림" panose="020B0600000101010101" pitchFamily="50" charset="-127"/>
                <a:ea typeface="굴림" panose="020B0600000101010101" pitchFamily="50" charset="-127"/>
              </a:endParaRPr>
            </a:p>
          </p:txBody>
        </p:sp>
        <p:sp>
          <p:nvSpPr>
            <p:cNvPr id="10" name="TextBox 9">
              <a:extLst>
                <a:ext uri="{FF2B5EF4-FFF2-40B4-BE49-F238E27FC236}">
                  <a16:creationId xmlns:a16="http://schemas.microsoft.com/office/drawing/2014/main" id="{773915D1-72C8-0807-92E0-05B0E33B594A}"/>
                </a:ext>
              </a:extLst>
            </p:cNvPr>
            <p:cNvSpPr txBox="1"/>
            <p:nvPr/>
          </p:nvSpPr>
          <p:spPr>
            <a:xfrm>
              <a:off x="3524250" y="2405771"/>
              <a:ext cx="939800" cy="646331"/>
            </a:xfrm>
            <a:prstGeom prst="rect">
              <a:avLst/>
            </a:prstGeom>
            <a:noFill/>
          </p:spPr>
          <p:txBody>
            <a:bodyPr wrap="square" rtlCol="0">
              <a:spAutoFit/>
            </a:bodyPr>
            <a:lstStyle/>
            <a:p>
              <a:pPr algn="ctr"/>
              <a:r>
                <a:rPr lang="ko-KR" altLang="en-US" dirty="0">
                  <a:latin typeface="굴림" panose="020B0600000101010101" pitchFamily="50" charset="-127"/>
                  <a:ea typeface="굴림" panose="020B0600000101010101" pitchFamily="50" charset="-127"/>
                </a:rPr>
                <a:t>공인</a:t>
              </a:r>
              <a:endParaRPr lang="en-US" altLang="ko-KR" dirty="0">
                <a:latin typeface="굴림" panose="020B0600000101010101" pitchFamily="50" charset="-127"/>
                <a:ea typeface="굴림" panose="020B0600000101010101" pitchFamily="50" charset="-127"/>
              </a:endParaRPr>
            </a:p>
            <a:p>
              <a:pPr algn="ctr"/>
              <a:r>
                <a:rPr lang="ko-KR" altLang="en-US" dirty="0">
                  <a:latin typeface="굴림" panose="020B0600000101010101" pitchFamily="50" charset="-127"/>
                  <a:ea typeface="굴림" panose="020B0600000101010101" pitchFamily="50" charset="-127"/>
                </a:rPr>
                <a:t>인증서</a:t>
              </a:r>
            </a:p>
          </p:txBody>
        </p:sp>
        <p:sp>
          <p:nvSpPr>
            <p:cNvPr id="11" name="화살표: 오각형 10">
              <a:extLst>
                <a:ext uri="{FF2B5EF4-FFF2-40B4-BE49-F238E27FC236}">
                  <a16:creationId xmlns:a16="http://schemas.microsoft.com/office/drawing/2014/main" id="{7CEAF3BD-6375-7FB6-459F-C2E3D3C4C62F}"/>
                </a:ext>
              </a:extLst>
            </p:cNvPr>
            <p:cNvSpPr/>
            <p:nvPr/>
          </p:nvSpPr>
          <p:spPr>
            <a:xfrm flipH="1">
              <a:off x="2089149" y="3314046"/>
              <a:ext cx="1295399" cy="56515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a:solidFill>
                    <a:schemeClr val="tx1"/>
                  </a:solidFill>
                  <a:latin typeface="굴림" panose="020B0600000101010101" pitchFamily="50" charset="-127"/>
                  <a:ea typeface="굴림" panose="020B0600000101010101" pitchFamily="50" charset="-127"/>
                </a:rPr>
                <a:t>청약저축</a:t>
              </a:r>
            </a:p>
          </p:txBody>
        </p:sp>
        <p:sp>
          <p:nvSpPr>
            <p:cNvPr id="12" name="순서도: 지연 11">
              <a:extLst>
                <a:ext uri="{FF2B5EF4-FFF2-40B4-BE49-F238E27FC236}">
                  <a16:creationId xmlns:a16="http://schemas.microsoft.com/office/drawing/2014/main" id="{3AFFB40A-982C-7807-FB41-67B858501811}"/>
                </a:ext>
              </a:extLst>
            </p:cNvPr>
            <p:cNvSpPr/>
            <p:nvPr/>
          </p:nvSpPr>
          <p:spPr>
            <a:xfrm>
              <a:off x="3524250" y="3314046"/>
              <a:ext cx="1047750" cy="561019"/>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서약서</a:t>
              </a:r>
            </a:p>
          </p:txBody>
        </p:sp>
        <p:sp>
          <p:nvSpPr>
            <p:cNvPr id="13" name="순서도: 카드 12">
              <a:extLst>
                <a:ext uri="{FF2B5EF4-FFF2-40B4-BE49-F238E27FC236}">
                  <a16:creationId xmlns:a16="http://schemas.microsoft.com/office/drawing/2014/main" id="{BBCB0ACD-3663-D025-F2C9-62CCA7760C7B}"/>
                </a:ext>
              </a:extLst>
            </p:cNvPr>
            <p:cNvSpPr/>
            <p:nvPr/>
          </p:nvSpPr>
          <p:spPr>
            <a:xfrm>
              <a:off x="577850" y="4171082"/>
              <a:ext cx="2038350" cy="491985"/>
            </a:xfrm>
            <a:prstGeom prst="flowChartPunchedCa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bg1"/>
                  </a:solidFill>
                  <a:latin typeface="굴림" panose="020B0600000101010101" pitchFamily="50" charset="-127"/>
                  <a:ea typeface="굴림" panose="020B0600000101010101" pitchFamily="50" charset="-127"/>
                </a:rPr>
                <a:t>청약서작성</a:t>
              </a:r>
            </a:p>
          </p:txBody>
        </p:sp>
        <p:sp>
          <p:nvSpPr>
            <p:cNvPr id="14" name="물결 13">
              <a:extLst>
                <a:ext uri="{FF2B5EF4-FFF2-40B4-BE49-F238E27FC236}">
                  <a16:creationId xmlns:a16="http://schemas.microsoft.com/office/drawing/2014/main" id="{F41D06F4-3737-24FE-226D-6E5D1961A5FE}"/>
                </a:ext>
              </a:extLst>
            </p:cNvPr>
            <p:cNvSpPr/>
            <p:nvPr/>
          </p:nvSpPr>
          <p:spPr>
            <a:xfrm>
              <a:off x="1238250" y="4923417"/>
              <a:ext cx="1466850" cy="49198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접수증출력</a:t>
              </a:r>
            </a:p>
          </p:txBody>
        </p:sp>
        <p:sp>
          <p:nvSpPr>
            <p:cNvPr id="15" name="물결 14">
              <a:extLst>
                <a:ext uri="{FF2B5EF4-FFF2-40B4-BE49-F238E27FC236}">
                  <a16:creationId xmlns:a16="http://schemas.microsoft.com/office/drawing/2014/main" id="{C424BDC2-30E0-DCEE-EC9E-09470606C11C}"/>
                </a:ext>
              </a:extLst>
            </p:cNvPr>
            <p:cNvSpPr/>
            <p:nvPr/>
          </p:nvSpPr>
          <p:spPr>
            <a:xfrm flipH="1">
              <a:off x="1238250" y="5304417"/>
              <a:ext cx="1466850" cy="49198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추첨</a:t>
              </a:r>
            </a:p>
          </p:txBody>
        </p:sp>
        <p:sp>
          <p:nvSpPr>
            <p:cNvPr id="16" name="화살표: 왼쪽/오른쪽/위쪽 15">
              <a:extLst>
                <a:ext uri="{FF2B5EF4-FFF2-40B4-BE49-F238E27FC236}">
                  <a16:creationId xmlns:a16="http://schemas.microsoft.com/office/drawing/2014/main" id="{1AC22922-B8FC-2F91-60A5-2AEA9B1932F9}"/>
                </a:ext>
              </a:extLst>
            </p:cNvPr>
            <p:cNvSpPr/>
            <p:nvPr/>
          </p:nvSpPr>
          <p:spPr>
            <a:xfrm>
              <a:off x="2946400" y="4840867"/>
              <a:ext cx="1517650" cy="908050"/>
            </a:xfrm>
            <a:prstGeom prst="leftRightUpArrow">
              <a:avLst>
                <a:gd name="adj1" fmla="val 37453"/>
                <a:gd name="adj2" fmla="val 43680"/>
                <a:gd name="adj3"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당첨자공지</a:t>
              </a:r>
            </a:p>
          </p:txBody>
        </p:sp>
        <p:cxnSp>
          <p:nvCxnSpPr>
            <p:cNvPr id="19" name="연결선: 꺾임 18">
              <a:extLst>
                <a:ext uri="{FF2B5EF4-FFF2-40B4-BE49-F238E27FC236}">
                  <a16:creationId xmlns:a16="http://schemas.microsoft.com/office/drawing/2014/main" id="{6D361CC7-5A99-9B00-238A-D38B9161FDAA}"/>
                </a:ext>
              </a:extLst>
            </p:cNvPr>
            <p:cNvCxnSpPr>
              <a:stCxn id="13" idx="1"/>
              <a:endCxn id="17" idx="2"/>
            </p:cNvCxnSpPr>
            <p:nvPr/>
          </p:nvCxnSpPr>
          <p:spPr>
            <a:xfrm rot="10800000" flipH="1" flipV="1">
              <a:off x="577850" y="4417074"/>
              <a:ext cx="444500" cy="839717"/>
            </a:xfrm>
            <a:prstGeom prst="bentConnector3">
              <a:avLst>
                <a:gd name="adj1" fmla="val -5142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그룹 33">
            <a:extLst>
              <a:ext uri="{FF2B5EF4-FFF2-40B4-BE49-F238E27FC236}">
                <a16:creationId xmlns:a16="http://schemas.microsoft.com/office/drawing/2014/main" id="{1787CA06-ACD4-14C6-68D5-452691BC2A63}"/>
              </a:ext>
            </a:extLst>
          </p:cNvPr>
          <p:cNvGrpSpPr/>
          <p:nvPr/>
        </p:nvGrpSpPr>
        <p:grpSpPr>
          <a:xfrm>
            <a:off x="5086350" y="1547422"/>
            <a:ext cx="4318000" cy="4655285"/>
            <a:chOff x="5086350" y="1547422"/>
            <a:chExt cx="4318000" cy="4655285"/>
          </a:xfrm>
        </p:grpSpPr>
        <p:sp>
          <p:nvSpPr>
            <p:cNvPr id="32" name="사각형: 잘린 한쪽 모서리 31">
              <a:extLst>
                <a:ext uri="{FF2B5EF4-FFF2-40B4-BE49-F238E27FC236}">
                  <a16:creationId xmlns:a16="http://schemas.microsoft.com/office/drawing/2014/main" id="{A3CB5974-A75F-3F0B-9DA8-73440C5D34DF}"/>
                </a:ext>
              </a:extLst>
            </p:cNvPr>
            <p:cNvSpPr/>
            <p:nvPr/>
          </p:nvSpPr>
          <p:spPr>
            <a:xfrm flipH="1">
              <a:off x="5086350" y="1547422"/>
              <a:ext cx="4318000" cy="4655285"/>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sp>
          <p:nvSpPr>
            <p:cNvPr id="26" name="사각형: 둥근 모서리 25">
              <a:extLst>
                <a:ext uri="{FF2B5EF4-FFF2-40B4-BE49-F238E27FC236}">
                  <a16:creationId xmlns:a16="http://schemas.microsoft.com/office/drawing/2014/main" id="{828DFB72-2E7A-851D-AA45-25194F8975DA}"/>
                </a:ext>
              </a:extLst>
            </p:cNvPr>
            <p:cNvSpPr/>
            <p:nvPr/>
          </p:nvSpPr>
          <p:spPr>
            <a:xfrm>
              <a:off x="6229350" y="1614464"/>
              <a:ext cx="2825750" cy="2112986"/>
            </a:xfrm>
            <a:prstGeom prst="roundRect">
              <a:avLst/>
            </a:prstGeom>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굴림" panose="020B0600000101010101" pitchFamily="50" charset="-127"/>
                <a:ea typeface="굴림" panose="020B0600000101010101" pitchFamily="50" charset="-127"/>
              </a:endParaRPr>
            </a:p>
          </p:txBody>
        </p:sp>
        <p:sp>
          <p:nvSpPr>
            <p:cNvPr id="24" name="두루마리 모양: 세로로 말림 23">
              <a:extLst>
                <a:ext uri="{FF2B5EF4-FFF2-40B4-BE49-F238E27FC236}">
                  <a16:creationId xmlns:a16="http://schemas.microsoft.com/office/drawing/2014/main" id="{9A84DC7B-2F25-50DC-4290-A29344DC78D1}"/>
                </a:ext>
              </a:extLst>
            </p:cNvPr>
            <p:cNvSpPr/>
            <p:nvPr/>
          </p:nvSpPr>
          <p:spPr>
            <a:xfrm>
              <a:off x="5461000" y="1955800"/>
              <a:ext cx="647700" cy="147320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주</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err="1">
                  <a:solidFill>
                    <a:schemeClr val="tx1"/>
                  </a:solidFill>
                  <a:latin typeface="굴림" panose="020B0600000101010101" pitchFamily="50" charset="-127"/>
                  <a:ea typeface="굴림" panose="020B0600000101010101" pitchFamily="50" charset="-127"/>
                </a:rPr>
                <a:t>택</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신</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청</a:t>
              </a:r>
            </a:p>
          </p:txBody>
        </p:sp>
        <p:graphicFrame>
          <p:nvGraphicFramePr>
            <p:cNvPr id="25" name="다이어그램 24">
              <a:extLst>
                <a:ext uri="{FF2B5EF4-FFF2-40B4-BE49-F238E27FC236}">
                  <a16:creationId xmlns:a16="http://schemas.microsoft.com/office/drawing/2014/main" id="{6B31D904-E780-0CF6-B4EE-49B91DFDDC85}"/>
                </a:ext>
              </a:extLst>
            </p:cNvPr>
            <p:cNvGraphicFramePr/>
            <p:nvPr>
              <p:extLst>
                <p:ext uri="{D42A27DB-BD31-4B8C-83A1-F6EECF244321}">
                  <p14:modId xmlns:p14="http://schemas.microsoft.com/office/powerpoint/2010/main" val="3580203241"/>
                </p:ext>
              </p:extLst>
            </p:nvPr>
          </p:nvGraphicFramePr>
          <p:xfrm>
            <a:off x="6153150" y="1785960"/>
            <a:ext cx="2952750" cy="181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별: 꼭짓점 8개 26">
              <a:extLst>
                <a:ext uri="{FF2B5EF4-FFF2-40B4-BE49-F238E27FC236}">
                  <a16:creationId xmlns:a16="http://schemas.microsoft.com/office/drawing/2014/main" id="{B723AA42-594C-844C-6C1B-1C612A636927}"/>
                </a:ext>
              </a:extLst>
            </p:cNvPr>
            <p:cNvSpPr/>
            <p:nvPr/>
          </p:nvSpPr>
          <p:spPr>
            <a:xfrm>
              <a:off x="5459002" y="4194982"/>
              <a:ext cx="927100" cy="782614"/>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안내</a:t>
              </a:r>
            </a:p>
          </p:txBody>
        </p:sp>
        <p:sp>
          <p:nvSpPr>
            <p:cNvPr id="28" name="사다리꼴 27">
              <a:extLst>
                <a:ext uri="{FF2B5EF4-FFF2-40B4-BE49-F238E27FC236}">
                  <a16:creationId xmlns:a16="http://schemas.microsoft.com/office/drawing/2014/main" id="{A9A2EB77-D9B9-E685-FD1C-9B5C5D26CC06}"/>
                </a:ext>
              </a:extLst>
            </p:cNvPr>
            <p:cNvSpPr/>
            <p:nvPr/>
          </p:nvSpPr>
          <p:spPr>
            <a:xfrm rot="20110390">
              <a:off x="5452651" y="5236005"/>
              <a:ext cx="939800" cy="590550"/>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계약</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체결</a:t>
              </a:r>
            </a:p>
          </p:txBody>
        </p:sp>
        <p:graphicFrame>
          <p:nvGraphicFramePr>
            <p:cNvPr id="29" name="다이어그램 28">
              <a:extLst>
                <a:ext uri="{FF2B5EF4-FFF2-40B4-BE49-F238E27FC236}">
                  <a16:creationId xmlns:a16="http://schemas.microsoft.com/office/drawing/2014/main" id="{FDE13C55-2D98-F184-1AB9-AA18BE830635}"/>
                </a:ext>
              </a:extLst>
            </p:cNvPr>
            <p:cNvGraphicFramePr/>
            <p:nvPr>
              <p:extLst>
                <p:ext uri="{D42A27DB-BD31-4B8C-83A1-F6EECF244321}">
                  <p14:modId xmlns:p14="http://schemas.microsoft.com/office/powerpoint/2010/main" val="2301211364"/>
                </p:ext>
              </p:extLst>
            </p:nvPr>
          </p:nvGraphicFramePr>
          <p:xfrm>
            <a:off x="6483350" y="4194982"/>
            <a:ext cx="2082800" cy="1687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두루마리 모양: 세로로 말림 29">
              <a:extLst>
                <a:ext uri="{FF2B5EF4-FFF2-40B4-BE49-F238E27FC236}">
                  <a16:creationId xmlns:a16="http://schemas.microsoft.com/office/drawing/2014/main" id="{F054342A-2380-8C79-DE42-9D7EA39A5251}"/>
                </a:ext>
              </a:extLst>
            </p:cNvPr>
            <p:cNvSpPr/>
            <p:nvPr/>
          </p:nvSpPr>
          <p:spPr>
            <a:xfrm flipH="1">
              <a:off x="8650704" y="4329393"/>
              <a:ext cx="647700" cy="147320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굴림" panose="020B0600000101010101" pitchFamily="50" charset="-127"/>
                  <a:ea typeface="굴림" panose="020B0600000101010101" pitchFamily="50" charset="-127"/>
                </a:rPr>
                <a:t>입</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주</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하</a:t>
              </a:r>
              <a:endParaRPr lang="en-US" altLang="ko-KR" dirty="0">
                <a:solidFill>
                  <a:schemeClr val="tx1"/>
                </a:solidFill>
                <a:latin typeface="굴림" panose="020B0600000101010101" pitchFamily="50" charset="-127"/>
                <a:ea typeface="굴림" panose="020B0600000101010101" pitchFamily="50" charset="-127"/>
              </a:endParaRPr>
            </a:p>
            <a:p>
              <a:pPr algn="ctr"/>
              <a:r>
                <a:rPr lang="ko-KR" altLang="en-US" dirty="0">
                  <a:solidFill>
                    <a:schemeClr val="tx1"/>
                  </a:solidFill>
                  <a:latin typeface="굴림" panose="020B0600000101010101" pitchFamily="50" charset="-127"/>
                  <a:ea typeface="굴림" panose="020B0600000101010101" pitchFamily="50" charset="-127"/>
                </a:rPr>
                <a:t>기</a:t>
              </a:r>
              <a:endParaRPr lang="en-US" altLang="ko-KR" dirty="0">
                <a:solidFill>
                  <a:schemeClr val="tx1"/>
                </a:solidFill>
                <a:latin typeface="굴림" panose="020B0600000101010101" pitchFamily="50" charset="-127"/>
                <a:ea typeface="굴림" panose="020B0600000101010101" pitchFamily="50" charset="-127"/>
              </a:endParaRPr>
            </a:p>
          </p:txBody>
        </p:sp>
      </p:grpSp>
    </p:spTree>
    <p:extLst>
      <p:ext uri="{BB962C8B-B14F-4D97-AF65-F5344CB8AC3E}">
        <p14:creationId xmlns:p14="http://schemas.microsoft.com/office/powerpoint/2010/main" val="2489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261</TotalTime>
  <Words>198</Words>
  <Application>Microsoft Office PowerPoint</Application>
  <PresentationFormat>A4 용지(210x297mm)</PresentationFormat>
  <Paragraphs>84</Paragraphs>
  <Slides>6</Slides>
  <Notes>0</Notes>
  <HiddenSlides>0</HiddenSlides>
  <MMClips>1</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vt:i4>
      </vt:variant>
    </vt:vector>
  </HeadingPairs>
  <TitlesOfParts>
    <vt:vector size="15" baseType="lpstr">
      <vt:lpstr>굴림</vt:lpstr>
      <vt:lpstr>궁서</vt:lpstr>
      <vt:lpstr>돋움</vt:lpstr>
      <vt:lpstr>맑은 고딕</vt:lpstr>
      <vt:lpstr>Arial</vt:lpstr>
      <vt:lpstr>Calibri</vt:lpstr>
      <vt:lpstr>Calibri Light</vt:lpstr>
      <vt:lpstr>Wingdings</vt:lpstr>
      <vt:lpstr>Office 테마</vt:lpstr>
      <vt:lpstr>PowerPoint 프레젠테이션</vt:lpstr>
      <vt:lpstr>목차</vt:lpstr>
      <vt:lpstr>Ⅰ. 임대주택 입주조건</vt:lpstr>
      <vt:lpstr>Ⅱ. 임대주택 구분 및 조건비교</vt:lpstr>
      <vt:lpstr>Ⅲ. 공공임대주택 소득기준</vt:lpstr>
      <vt:lpstr>Ⅳ. 임대주택 신청절차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INTEL</dc:creator>
  <cp:lastModifiedBy>INTEL</cp:lastModifiedBy>
  <cp:revision>3</cp:revision>
  <dcterms:created xsi:type="dcterms:W3CDTF">2024-08-10T00:38:00Z</dcterms:created>
  <dcterms:modified xsi:type="dcterms:W3CDTF">2024-08-10T04:59:02Z</dcterms:modified>
</cp:coreProperties>
</file>