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연령별 가상화폐 구매경험</a:t>
            </a:r>
            <a:r>
              <a:rPr 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단위</a:t>
            </a:r>
            <a:r>
              <a:rPr 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:0%)</a:t>
            </a:r>
            <a:endParaRPr 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구매경험 없음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77.3</c:v>
                </c:pt>
                <c:pt idx="1">
                  <c:v>80.5</c:v>
                </c:pt>
                <c:pt idx="2">
                  <c:v>88.1</c:v>
                </c:pt>
                <c:pt idx="3">
                  <c:v>91.8</c:v>
                </c:pt>
                <c:pt idx="4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409E-B625-A210B79CA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570992"/>
        <c:axId val="4455736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구매경험 있음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DA-409E-B625-A210B79CA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22.7</c:v>
                </c:pt>
                <c:pt idx="1">
                  <c:v>19.5</c:v>
                </c:pt>
                <c:pt idx="2">
                  <c:v>12.1</c:v>
                </c:pt>
                <c:pt idx="3">
                  <c:v>8.1999999999999993</c:v>
                </c:pt>
                <c:pt idx="4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DA-409E-B625-A210B79CA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029640"/>
        <c:axId val="625024064"/>
      </c:lineChart>
      <c:catAx>
        <c:axId val="44557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45573616"/>
        <c:crosses val="autoZero"/>
        <c:auto val="1"/>
        <c:lblAlgn val="ctr"/>
        <c:lblOffset val="100"/>
        <c:noMultiLvlLbl val="0"/>
      </c:catAx>
      <c:valAx>
        <c:axId val="44557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45570992"/>
        <c:crosses val="autoZero"/>
        <c:crossBetween val="between"/>
      </c:valAx>
      <c:valAx>
        <c:axId val="625024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25029640"/>
        <c:crosses val="max"/>
        <c:crossBetween val="between"/>
      </c:valAx>
      <c:catAx>
        <c:axId val="62502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50240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15527-9E94-48AF-A634-EECE5EF469D8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84B5896D-DF76-4111-95A6-C2957C120EF8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전자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상거래</a:t>
          </a:r>
        </a:p>
      </dgm:t>
    </dgm:pt>
    <dgm:pt modelId="{9F2963B9-6DB5-42A3-9439-8A8395FA1327}" type="parTrans" cxnId="{0F7E0F71-E163-4BBC-A977-DB7AA61C46FF}">
      <dgm:prSet/>
      <dgm:spPr/>
      <dgm:t>
        <a:bodyPr/>
        <a:lstStyle/>
        <a:p>
          <a:pPr latinLnBrk="1"/>
          <a:endParaRPr lang="ko-KR" altLang="en-US"/>
        </a:p>
      </dgm:t>
    </dgm:pt>
    <dgm:pt modelId="{C1842B08-1150-47AD-9664-83511718B3CF}" type="sibTrans" cxnId="{0F7E0F71-E163-4BBC-A977-DB7AA61C46FF}">
      <dgm:prSet/>
      <dgm:spPr/>
      <dgm:t>
        <a:bodyPr/>
        <a:lstStyle/>
        <a:p>
          <a:pPr latinLnBrk="1"/>
          <a:endParaRPr lang="ko-KR" altLang="en-US"/>
        </a:p>
      </dgm:t>
    </dgm:pt>
    <dgm:pt modelId="{6DBEFC5C-A1ED-4900-A697-2171152B8FC4}">
      <dgm:prSet phldrT="[텍스트]" custT="1"/>
      <dgm:spPr/>
      <dgm:t>
        <a:bodyPr/>
        <a:lstStyle/>
        <a:p>
          <a:pPr latinLnBrk="1"/>
          <a: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P2P</a:t>
          </a: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대출</a:t>
          </a:r>
        </a:p>
      </dgm:t>
    </dgm:pt>
    <dgm:pt modelId="{2A318434-06E6-4973-ADE0-8B3BCAFF6B4A}" type="parTrans" cxnId="{D55D6FDD-DD50-4279-AFB6-DB7538FC1C66}">
      <dgm:prSet/>
      <dgm:spPr/>
      <dgm:t>
        <a:bodyPr/>
        <a:lstStyle/>
        <a:p>
          <a:pPr latinLnBrk="1"/>
          <a:endParaRPr lang="ko-KR" altLang="en-US"/>
        </a:p>
      </dgm:t>
    </dgm:pt>
    <dgm:pt modelId="{3CC1DD7C-952B-4418-9800-88BA2DFB962E}" type="sibTrans" cxnId="{D55D6FDD-DD50-4279-AFB6-DB7538FC1C66}">
      <dgm:prSet/>
      <dgm:spPr/>
      <dgm:t>
        <a:bodyPr/>
        <a:lstStyle/>
        <a:p>
          <a:pPr latinLnBrk="1"/>
          <a:endParaRPr lang="ko-KR" altLang="en-US"/>
        </a:p>
      </dgm:t>
    </dgm:pt>
    <dgm:pt modelId="{B044397F-9636-4A13-9C49-048F182A031D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소액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금융</a:t>
          </a:r>
        </a:p>
      </dgm:t>
    </dgm:pt>
    <dgm:pt modelId="{F69FE4ED-AA2B-4D02-8609-388683E467D0}" type="parTrans" cxnId="{2DFC645C-10B4-43E1-95CC-A14E19954887}">
      <dgm:prSet/>
      <dgm:spPr/>
      <dgm:t>
        <a:bodyPr/>
        <a:lstStyle/>
        <a:p>
          <a:pPr latinLnBrk="1"/>
          <a:endParaRPr lang="ko-KR" altLang="en-US"/>
        </a:p>
      </dgm:t>
    </dgm:pt>
    <dgm:pt modelId="{D2E743D1-A22D-4A41-9C2F-22969ED68A76}" type="sibTrans" cxnId="{2DFC645C-10B4-43E1-95CC-A14E19954887}">
      <dgm:prSet/>
      <dgm:spPr/>
      <dgm:t>
        <a:bodyPr/>
        <a:lstStyle/>
        <a:p>
          <a:pPr latinLnBrk="1"/>
          <a:endParaRPr lang="ko-KR" altLang="en-US"/>
        </a:p>
      </dgm:t>
    </dgm:pt>
    <dgm:pt modelId="{BAF58E5E-F6C0-4001-B46F-B317C9245E9C}" type="pres">
      <dgm:prSet presAssocID="{94415527-9E94-48AF-A634-EECE5EF469D8}" presName="Name0" presStyleCnt="0">
        <dgm:presLayoutVars>
          <dgm:dir/>
          <dgm:resizeHandles val="exact"/>
        </dgm:presLayoutVars>
      </dgm:prSet>
      <dgm:spPr/>
    </dgm:pt>
    <dgm:pt modelId="{DC6C4DCF-2660-4B5A-9ACC-313E1E5B8C41}" type="pres">
      <dgm:prSet presAssocID="{84B5896D-DF76-4111-95A6-C2957C120EF8}" presName="node" presStyleLbl="node1" presStyleIdx="0" presStyleCnt="3">
        <dgm:presLayoutVars>
          <dgm:bulletEnabled val="1"/>
        </dgm:presLayoutVars>
      </dgm:prSet>
      <dgm:spPr/>
    </dgm:pt>
    <dgm:pt modelId="{F7F35C1C-56E9-467F-BF4E-25C1C2C2C309}" type="pres">
      <dgm:prSet presAssocID="{C1842B08-1150-47AD-9664-83511718B3CF}" presName="sibTrans" presStyleLbl="sibTrans2D1" presStyleIdx="0" presStyleCnt="2"/>
      <dgm:spPr/>
    </dgm:pt>
    <dgm:pt modelId="{E96FB2EE-4711-4216-8D5C-03F09F16A1B0}" type="pres">
      <dgm:prSet presAssocID="{C1842B08-1150-47AD-9664-83511718B3CF}" presName="connectorText" presStyleLbl="sibTrans2D1" presStyleIdx="0" presStyleCnt="2"/>
      <dgm:spPr/>
    </dgm:pt>
    <dgm:pt modelId="{7DADB82E-9F60-44BF-B412-B3780A7E13AC}" type="pres">
      <dgm:prSet presAssocID="{6DBEFC5C-A1ED-4900-A697-2171152B8FC4}" presName="node" presStyleLbl="node1" presStyleIdx="1" presStyleCnt="3">
        <dgm:presLayoutVars>
          <dgm:bulletEnabled val="1"/>
        </dgm:presLayoutVars>
      </dgm:prSet>
      <dgm:spPr/>
    </dgm:pt>
    <dgm:pt modelId="{846D1A74-7451-40CE-A7A7-1183EF5883AC}" type="pres">
      <dgm:prSet presAssocID="{3CC1DD7C-952B-4418-9800-88BA2DFB962E}" presName="sibTrans" presStyleLbl="sibTrans2D1" presStyleIdx="1" presStyleCnt="2"/>
      <dgm:spPr/>
    </dgm:pt>
    <dgm:pt modelId="{A5284B6F-4DEA-4E2C-A871-73615FA8254F}" type="pres">
      <dgm:prSet presAssocID="{3CC1DD7C-952B-4418-9800-88BA2DFB962E}" presName="connectorText" presStyleLbl="sibTrans2D1" presStyleIdx="1" presStyleCnt="2"/>
      <dgm:spPr/>
    </dgm:pt>
    <dgm:pt modelId="{B0D12295-F4DC-4EC1-AE2F-DA962ED8E4A7}" type="pres">
      <dgm:prSet presAssocID="{B044397F-9636-4A13-9C49-048F182A031D}" presName="node" presStyleLbl="node1" presStyleIdx="2" presStyleCnt="3" custLinFactNeighborX="-20122" custLinFactNeighborY="293">
        <dgm:presLayoutVars>
          <dgm:bulletEnabled val="1"/>
        </dgm:presLayoutVars>
      </dgm:prSet>
      <dgm:spPr/>
    </dgm:pt>
  </dgm:ptLst>
  <dgm:cxnLst>
    <dgm:cxn modelId="{A343B324-72C8-481C-8A77-0AB48E72F316}" type="presOf" srcId="{3CC1DD7C-952B-4418-9800-88BA2DFB962E}" destId="{A5284B6F-4DEA-4E2C-A871-73615FA8254F}" srcOrd="1" destOrd="0" presId="urn:microsoft.com/office/officeart/2005/8/layout/process1"/>
    <dgm:cxn modelId="{2DFC645C-10B4-43E1-95CC-A14E19954887}" srcId="{94415527-9E94-48AF-A634-EECE5EF469D8}" destId="{B044397F-9636-4A13-9C49-048F182A031D}" srcOrd="2" destOrd="0" parTransId="{F69FE4ED-AA2B-4D02-8609-388683E467D0}" sibTransId="{D2E743D1-A22D-4A41-9C2F-22969ED68A76}"/>
    <dgm:cxn modelId="{6532D363-7EB2-49CA-B077-5B1AD1DE47E5}" type="presOf" srcId="{3CC1DD7C-952B-4418-9800-88BA2DFB962E}" destId="{846D1A74-7451-40CE-A7A7-1183EF5883AC}" srcOrd="0" destOrd="0" presId="urn:microsoft.com/office/officeart/2005/8/layout/process1"/>
    <dgm:cxn modelId="{1EDD994C-F3B9-40EC-8D58-AD723129E507}" type="presOf" srcId="{84B5896D-DF76-4111-95A6-C2957C120EF8}" destId="{DC6C4DCF-2660-4B5A-9ACC-313E1E5B8C41}" srcOrd="0" destOrd="0" presId="urn:microsoft.com/office/officeart/2005/8/layout/process1"/>
    <dgm:cxn modelId="{0F7E0F71-E163-4BBC-A977-DB7AA61C46FF}" srcId="{94415527-9E94-48AF-A634-EECE5EF469D8}" destId="{84B5896D-DF76-4111-95A6-C2957C120EF8}" srcOrd="0" destOrd="0" parTransId="{9F2963B9-6DB5-42A3-9439-8A8395FA1327}" sibTransId="{C1842B08-1150-47AD-9664-83511718B3CF}"/>
    <dgm:cxn modelId="{7B9E6974-4D5C-47AF-A8E1-281A61B4BDD1}" type="presOf" srcId="{B044397F-9636-4A13-9C49-048F182A031D}" destId="{B0D12295-F4DC-4EC1-AE2F-DA962ED8E4A7}" srcOrd="0" destOrd="0" presId="urn:microsoft.com/office/officeart/2005/8/layout/process1"/>
    <dgm:cxn modelId="{95DBDBA4-6C75-46BC-9B5E-E67FA3DEE830}" type="presOf" srcId="{6DBEFC5C-A1ED-4900-A697-2171152B8FC4}" destId="{7DADB82E-9F60-44BF-B412-B3780A7E13AC}" srcOrd="0" destOrd="0" presId="urn:microsoft.com/office/officeart/2005/8/layout/process1"/>
    <dgm:cxn modelId="{B96658D4-2CED-4F89-BBCA-F81B01B7A5C0}" type="presOf" srcId="{C1842B08-1150-47AD-9664-83511718B3CF}" destId="{F7F35C1C-56E9-467F-BF4E-25C1C2C2C309}" srcOrd="0" destOrd="0" presId="urn:microsoft.com/office/officeart/2005/8/layout/process1"/>
    <dgm:cxn modelId="{D55D6FDD-DD50-4279-AFB6-DB7538FC1C66}" srcId="{94415527-9E94-48AF-A634-EECE5EF469D8}" destId="{6DBEFC5C-A1ED-4900-A697-2171152B8FC4}" srcOrd="1" destOrd="0" parTransId="{2A318434-06E6-4973-ADE0-8B3BCAFF6B4A}" sibTransId="{3CC1DD7C-952B-4418-9800-88BA2DFB962E}"/>
    <dgm:cxn modelId="{0DCDD8EE-E36C-4DB5-BAA9-C91DDE428D2B}" type="presOf" srcId="{94415527-9E94-48AF-A634-EECE5EF469D8}" destId="{BAF58E5E-F6C0-4001-B46F-B317C9245E9C}" srcOrd="0" destOrd="0" presId="urn:microsoft.com/office/officeart/2005/8/layout/process1"/>
    <dgm:cxn modelId="{BC7574FE-CD60-4139-86CB-ED3AD04697D9}" type="presOf" srcId="{C1842B08-1150-47AD-9664-83511718B3CF}" destId="{E96FB2EE-4711-4216-8D5C-03F09F16A1B0}" srcOrd="1" destOrd="0" presId="urn:microsoft.com/office/officeart/2005/8/layout/process1"/>
    <dgm:cxn modelId="{2E6F9B5F-65D6-4A1F-8245-240AB3CC9458}" type="presParOf" srcId="{BAF58E5E-F6C0-4001-B46F-B317C9245E9C}" destId="{DC6C4DCF-2660-4B5A-9ACC-313E1E5B8C41}" srcOrd="0" destOrd="0" presId="urn:microsoft.com/office/officeart/2005/8/layout/process1"/>
    <dgm:cxn modelId="{6B8F5B06-66CA-460F-BB74-5CA693487FD9}" type="presParOf" srcId="{BAF58E5E-F6C0-4001-B46F-B317C9245E9C}" destId="{F7F35C1C-56E9-467F-BF4E-25C1C2C2C309}" srcOrd="1" destOrd="0" presId="urn:microsoft.com/office/officeart/2005/8/layout/process1"/>
    <dgm:cxn modelId="{46368932-5FDE-42F1-B9C3-794EDDCCC818}" type="presParOf" srcId="{F7F35C1C-56E9-467F-BF4E-25C1C2C2C309}" destId="{E96FB2EE-4711-4216-8D5C-03F09F16A1B0}" srcOrd="0" destOrd="0" presId="urn:microsoft.com/office/officeart/2005/8/layout/process1"/>
    <dgm:cxn modelId="{F49DAF55-267B-4516-B23F-53AE3B554E82}" type="presParOf" srcId="{BAF58E5E-F6C0-4001-B46F-B317C9245E9C}" destId="{7DADB82E-9F60-44BF-B412-B3780A7E13AC}" srcOrd="2" destOrd="0" presId="urn:microsoft.com/office/officeart/2005/8/layout/process1"/>
    <dgm:cxn modelId="{5DA3BBC0-0BF0-44C4-AB5E-15B6F6D99C46}" type="presParOf" srcId="{BAF58E5E-F6C0-4001-B46F-B317C9245E9C}" destId="{846D1A74-7451-40CE-A7A7-1183EF5883AC}" srcOrd="3" destOrd="0" presId="urn:microsoft.com/office/officeart/2005/8/layout/process1"/>
    <dgm:cxn modelId="{F7F67392-C105-408B-895B-B12F83DA2F94}" type="presParOf" srcId="{846D1A74-7451-40CE-A7A7-1183EF5883AC}" destId="{A5284B6F-4DEA-4E2C-A871-73615FA8254F}" srcOrd="0" destOrd="0" presId="urn:microsoft.com/office/officeart/2005/8/layout/process1"/>
    <dgm:cxn modelId="{CA91CBB5-A84D-4D2F-9898-55620EA93C86}" type="presParOf" srcId="{BAF58E5E-F6C0-4001-B46F-B317C9245E9C}" destId="{B0D12295-F4DC-4EC1-AE2F-DA962ED8E4A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33156-E7E9-4379-81C6-C864FAAFA879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D680C1-2EE2-4D3F-872E-D2CD58F81644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디지털 화폐</a:t>
          </a:r>
        </a:p>
      </dgm:t>
    </dgm:pt>
    <dgm:pt modelId="{33B8EF4E-9B07-4B25-93A1-7DEDBE53EEE6}" type="parTrans" cxnId="{DA60FBEB-D443-428D-A2F6-40624133613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ABA0ABD-DFFA-442F-AB19-EA76D0B49323}" type="sibTrans" cxnId="{DA60FBEB-D443-428D-A2F6-40624133613E}">
      <dgm:prSet/>
      <dgm:spPr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A2306DA-9FBF-4A58-A8E2-DCB3FB25D72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기록유지</a:t>
          </a:r>
        </a:p>
      </dgm:t>
    </dgm:pt>
    <dgm:pt modelId="{F338C226-AC01-4C10-98A6-7EABDEBA9545}" type="parTrans" cxnId="{79C65A7A-1D97-4ADF-866C-199ED64AE151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5212563-C4F4-4526-B05D-A524B4A749EB}" type="sibTrans" cxnId="{79C65A7A-1D97-4ADF-866C-199ED64AE151}">
      <dgm:prSet/>
      <dgm:spPr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E505C4B-1D55-4BD5-A8C9-37231B64CC94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디지털 계약</a:t>
          </a:r>
        </a:p>
      </dgm:t>
    </dgm:pt>
    <dgm:pt modelId="{B4C7675B-01A0-459F-AB09-2B1D707D9BFA}" type="parTrans" cxnId="{2DDE10E3-0F48-4ED5-99E2-D80BCEC34FE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D0C3D86-372D-4080-BDCE-1E5DD6E043F3}" type="sibTrans" cxnId="{2DDE10E3-0F48-4ED5-99E2-D80BCEC34FE7}">
      <dgm:prSet/>
      <dgm:spPr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8DC0E78-2598-4E31-8288-F9252ABC889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증권</a:t>
          </a:r>
        </a:p>
      </dgm:t>
    </dgm:pt>
    <dgm:pt modelId="{3CB3AB80-358F-4EEF-B567-E0B9B28B04D2}" type="parTrans" cxnId="{61CB576F-BD07-479A-85C4-71C3541E4C1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45F0075-0317-473D-811C-7D31DC3FF676}" type="sibTrans" cxnId="{61CB576F-BD07-479A-85C4-71C3541E4C1B}">
      <dgm:prSet/>
      <dgm:spPr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9925F30-ACD8-4A1F-9225-4DF6262E2612}" type="pres">
      <dgm:prSet presAssocID="{20D33156-E7E9-4379-81C6-C864FAAFA879}" presName="cycle" presStyleCnt="0">
        <dgm:presLayoutVars>
          <dgm:dir/>
          <dgm:resizeHandles val="exact"/>
        </dgm:presLayoutVars>
      </dgm:prSet>
      <dgm:spPr/>
    </dgm:pt>
    <dgm:pt modelId="{C1069C4C-6A39-4C7F-B80C-2D39D872080B}" type="pres">
      <dgm:prSet presAssocID="{23D680C1-2EE2-4D3F-872E-D2CD58F81644}" presName="node" presStyleLbl="node1" presStyleIdx="0" presStyleCnt="4" custScaleX="182338">
        <dgm:presLayoutVars>
          <dgm:bulletEnabled val="1"/>
        </dgm:presLayoutVars>
      </dgm:prSet>
      <dgm:spPr/>
    </dgm:pt>
    <dgm:pt modelId="{E4EE3E62-F2D0-42E4-8EA5-3377B2DEFC1E}" type="pres">
      <dgm:prSet presAssocID="{23D680C1-2EE2-4D3F-872E-D2CD58F81644}" presName="spNode" presStyleCnt="0"/>
      <dgm:spPr/>
    </dgm:pt>
    <dgm:pt modelId="{DA12240F-A76F-4CC6-A70A-DF51B9598FD4}" type="pres">
      <dgm:prSet presAssocID="{CABA0ABD-DFFA-442F-AB19-EA76D0B49323}" presName="sibTrans" presStyleLbl="sibTrans1D1" presStyleIdx="0" presStyleCnt="4"/>
      <dgm:spPr/>
    </dgm:pt>
    <dgm:pt modelId="{69C15E54-8F04-46F5-8CA2-88D219364328}" type="pres">
      <dgm:prSet presAssocID="{6A2306DA-9FBF-4A58-A8E2-DCB3FB25D720}" presName="node" presStyleLbl="node1" presStyleIdx="1" presStyleCnt="4" custScaleX="129583">
        <dgm:presLayoutVars>
          <dgm:bulletEnabled val="1"/>
        </dgm:presLayoutVars>
      </dgm:prSet>
      <dgm:spPr/>
    </dgm:pt>
    <dgm:pt modelId="{5BD85D53-693E-48EE-AEAB-307FC14C9123}" type="pres">
      <dgm:prSet presAssocID="{6A2306DA-9FBF-4A58-A8E2-DCB3FB25D720}" presName="spNode" presStyleCnt="0"/>
      <dgm:spPr/>
    </dgm:pt>
    <dgm:pt modelId="{FC40E590-B207-4E99-BB0B-2375D61E4CBA}" type="pres">
      <dgm:prSet presAssocID="{C5212563-C4F4-4526-B05D-A524B4A749EB}" presName="sibTrans" presStyleLbl="sibTrans1D1" presStyleIdx="1" presStyleCnt="4"/>
      <dgm:spPr/>
    </dgm:pt>
    <dgm:pt modelId="{9FFF38D8-4679-49C7-9180-91B5F7E3DFA5}" type="pres">
      <dgm:prSet presAssocID="{BE505C4B-1D55-4BD5-A8C9-37231B64CC94}" presName="node" presStyleLbl="node1" presStyleIdx="2" presStyleCnt="4" custScaleX="163248">
        <dgm:presLayoutVars>
          <dgm:bulletEnabled val="1"/>
        </dgm:presLayoutVars>
      </dgm:prSet>
      <dgm:spPr/>
    </dgm:pt>
    <dgm:pt modelId="{571341C6-A765-40F1-B27B-C65636AF59E7}" type="pres">
      <dgm:prSet presAssocID="{BE505C4B-1D55-4BD5-A8C9-37231B64CC94}" presName="spNode" presStyleCnt="0"/>
      <dgm:spPr/>
    </dgm:pt>
    <dgm:pt modelId="{A80D7C83-D075-4B60-9C14-E9214F9BB262}" type="pres">
      <dgm:prSet presAssocID="{0D0C3D86-372D-4080-BDCE-1E5DD6E043F3}" presName="sibTrans" presStyleLbl="sibTrans1D1" presStyleIdx="2" presStyleCnt="4"/>
      <dgm:spPr/>
    </dgm:pt>
    <dgm:pt modelId="{6EF0EE90-C8F4-4886-8723-7C4903428F1D}" type="pres">
      <dgm:prSet presAssocID="{88DC0E78-2598-4E31-8288-F9252ABC889B}" presName="node" presStyleLbl="node1" presStyleIdx="3" presStyleCnt="4">
        <dgm:presLayoutVars>
          <dgm:bulletEnabled val="1"/>
        </dgm:presLayoutVars>
      </dgm:prSet>
      <dgm:spPr/>
    </dgm:pt>
    <dgm:pt modelId="{0A6DD0D2-B667-4BD2-8376-6F2F72D6FE2B}" type="pres">
      <dgm:prSet presAssocID="{88DC0E78-2598-4E31-8288-F9252ABC889B}" presName="spNode" presStyleCnt="0"/>
      <dgm:spPr/>
    </dgm:pt>
    <dgm:pt modelId="{7874DD05-A571-4D05-93D8-D55E3B9952E8}" type="pres">
      <dgm:prSet presAssocID="{545F0075-0317-473D-811C-7D31DC3FF676}" presName="sibTrans" presStyleLbl="sibTrans1D1" presStyleIdx="3" presStyleCnt="4"/>
      <dgm:spPr/>
    </dgm:pt>
  </dgm:ptLst>
  <dgm:cxnLst>
    <dgm:cxn modelId="{BF9ACE06-BD8C-44C4-8FAD-60AF5D1BCE89}" type="presOf" srcId="{0D0C3D86-372D-4080-BDCE-1E5DD6E043F3}" destId="{A80D7C83-D075-4B60-9C14-E9214F9BB262}" srcOrd="0" destOrd="0" presId="urn:microsoft.com/office/officeart/2005/8/layout/cycle6"/>
    <dgm:cxn modelId="{CB7A7B1D-DD8A-45C0-BD17-19B4A260C7EB}" type="presOf" srcId="{BE505C4B-1D55-4BD5-A8C9-37231B64CC94}" destId="{9FFF38D8-4679-49C7-9180-91B5F7E3DFA5}" srcOrd="0" destOrd="0" presId="urn:microsoft.com/office/officeart/2005/8/layout/cycle6"/>
    <dgm:cxn modelId="{F3A21363-1811-45DA-A954-978C7E6B868B}" type="presOf" srcId="{545F0075-0317-473D-811C-7D31DC3FF676}" destId="{7874DD05-A571-4D05-93D8-D55E3B9952E8}" srcOrd="0" destOrd="0" presId="urn:microsoft.com/office/officeart/2005/8/layout/cycle6"/>
    <dgm:cxn modelId="{9BCE4667-2F36-43B3-A186-5DA4090A63C2}" type="presOf" srcId="{23D680C1-2EE2-4D3F-872E-D2CD58F81644}" destId="{C1069C4C-6A39-4C7F-B80C-2D39D872080B}" srcOrd="0" destOrd="0" presId="urn:microsoft.com/office/officeart/2005/8/layout/cycle6"/>
    <dgm:cxn modelId="{45196B4B-B69A-4F44-BA91-1F6132A627EC}" type="presOf" srcId="{C5212563-C4F4-4526-B05D-A524B4A749EB}" destId="{FC40E590-B207-4E99-BB0B-2375D61E4CBA}" srcOrd="0" destOrd="0" presId="urn:microsoft.com/office/officeart/2005/8/layout/cycle6"/>
    <dgm:cxn modelId="{61CB576F-BD07-479A-85C4-71C3541E4C1B}" srcId="{20D33156-E7E9-4379-81C6-C864FAAFA879}" destId="{88DC0E78-2598-4E31-8288-F9252ABC889B}" srcOrd="3" destOrd="0" parTransId="{3CB3AB80-358F-4EEF-B567-E0B9B28B04D2}" sibTransId="{545F0075-0317-473D-811C-7D31DC3FF676}"/>
    <dgm:cxn modelId="{79C65A7A-1D97-4ADF-866C-199ED64AE151}" srcId="{20D33156-E7E9-4379-81C6-C864FAAFA879}" destId="{6A2306DA-9FBF-4A58-A8E2-DCB3FB25D720}" srcOrd="1" destOrd="0" parTransId="{F338C226-AC01-4C10-98A6-7EABDEBA9545}" sibTransId="{C5212563-C4F4-4526-B05D-A524B4A749EB}"/>
    <dgm:cxn modelId="{2470C0A1-0201-4DD0-96F0-5642AC886F0B}" type="presOf" srcId="{CABA0ABD-DFFA-442F-AB19-EA76D0B49323}" destId="{DA12240F-A76F-4CC6-A70A-DF51B9598FD4}" srcOrd="0" destOrd="0" presId="urn:microsoft.com/office/officeart/2005/8/layout/cycle6"/>
    <dgm:cxn modelId="{BCDCABC2-429F-4ECC-81FB-65AC59D07250}" type="presOf" srcId="{88DC0E78-2598-4E31-8288-F9252ABC889B}" destId="{6EF0EE90-C8F4-4886-8723-7C4903428F1D}" srcOrd="0" destOrd="0" presId="urn:microsoft.com/office/officeart/2005/8/layout/cycle6"/>
    <dgm:cxn modelId="{DFCA49C7-0568-4FC9-9D7E-C53503626A5E}" type="presOf" srcId="{20D33156-E7E9-4379-81C6-C864FAAFA879}" destId="{99925F30-ACD8-4A1F-9225-4DF6262E2612}" srcOrd="0" destOrd="0" presId="urn:microsoft.com/office/officeart/2005/8/layout/cycle6"/>
    <dgm:cxn modelId="{B512E0D7-4791-4ABC-9273-BEDB28B4964E}" type="presOf" srcId="{6A2306DA-9FBF-4A58-A8E2-DCB3FB25D720}" destId="{69C15E54-8F04-46F5-8CA2-88D219364328}" srcOrd="0" destOrd="0" presId="urn:microsoft.com/office/officeart/2005/8/layout/cycle6"/>
    <dgm:cxn modelId="{2DDE10E3-0F48-4ED5-99E2-D80BCEC34FE7}" srcId="{20D33156-E7E9-4379-81C6-C864FAAFA879}" destId="{BE505C4B-1D55-4BD5-A8C9-37231B64CC94}" srcOrd="2" destOrd="0" parTransId="{B4C7675B-01A0-459F-AB09-2B1D707D9BFA}" sibTransId="{0D0C3D86-372D-4080-BDCE-1E5DD6E043F3}"/>
    <dgm:cxn modelId="{DA60FBEB-D443-428D-A2F6-40624133613E}" srcId="{20D33156-E7E9-4379-81C6-C864FAAFA879}" destId="{23D680C1-2EE2-4D3F-872E-D2CD58F81644}" srcOrd="0" destOrd="0" parTransId="{33B8EF4E-9B07-4B25-93A1-7DEDBE53EEE6}" sibTransId="{CABA0ABD-DFFA-442F-AB19-EA76D0B49323}"/>
    <dgm:cxn modelId="{F7542AFA-91EE-41EC-A036-7A05D70A1C77}" type="presParOf" srcId="{99925F30-ACD8-4A1F-9225-4DF6262E2612}" destId="{C1069C4C-6A39-4C7F-B80C-2D39D872080B}" srcOrd="0" destOrd="0" presId="urn:microsoft.com/office/officeart/2005/8/layout/cycle6"/>
    <dgm:cxn modelId="{DE4F1F85-DE32-426B-9A1E-3A60A2A86297}" type="presParOf" srcId="{99925F30-ACD8-4A1F-9225-4DF6262E2612}" destId="{E4EE3E62-F2D0-42E4-8EA5-3377B2DEFC1E}" srcOrd="1" destOrd="0" presId="urn:microsoft.com/office/officeart/2005/8/layout/cycle6"/>
    <dgm:cxn modelId="{3D6B6E1F-7DEF-4C00-9A83-9B44505FF958}" type="presParOf" srcId="{99925F30-ACD8-4A1F-9225-4DF6262E2612}" destId="{DA12240F-A76F-4CC6-A70A-DF51B9598FD4}" srcOrd="2" destOrd="0" presId="urn:microsoft.com/office/officeart/2005/8/layout/cycle6"/>
    <dgm:cxn modelId="{8352A724-420E-471C-9AD5-093113F31B2A}" type="presParOf" srcId="{99925F30-ACD8-4A1F-9225-4DF6262E2612}" destId="{69C15E54-8F04-46F5-8CA2-88D219364328}" srcOrd="3" destOrd="0" presId="urn:microsoft.com/office/officeart/2005/8/layout/cycle6"/>
    <dgm:cxn modelId="{EB50C7A1-2619-48D7-BEC9-CF13AAB1A9AF}" type="presParOf" srcId="{99925F30-ACD8-4A1F-9225-4DF6262E2612}" destId="{5BD85D53-693E-48EE-AEAB-307FC14C9123}" srcOrd="4" destOrd="0" presId="urn:microsoft.com/office/officeart/2005/8/layout/cycle6"/>
    <dgm:cxn modelId="{11926446-E050-4D11-9BAF-9C2008697B1E}" type="presParOf" srcId="{99925F30-ACD8-4A1F-9225-4DF6262E2612}" destId="{FC40E590-B207-4E99-BB0B-2375D61E4CBA}" srcOrd="5" destOrd="0" presId="urn:microsoft.com/office/officeart/2005/8/layout/cycle6"/>
    <dgm:cxn modelId="{E2B1F61C-DE8A-46B0-B102-AB0F52C89B14}" type="presParOf" srcId="{99925F30-ACD8-4A1F-9225-4DF6262E2612}" destId="{9FFF38D8-4679-49C7-9180-91B5F7E3DFA5}" srcOrd="6" destOrd="0" presId="urn:microsoft.com/office/officeart/2005/8/layout/cycle6"/>
    <dgm:cxn modelId="{5E112618-5005-4B78-B33A-A2279A891D6D}" type="presParOf" srcId="{99925F30-ACD8-4A1F-9225-4DF6262E2612}" destId="{571341C6-A765-40F1-B27B-C65636AF59E7}" srcOrd="7" destOrd="0" presId="urn:microsoft.com/office/officeart/2005/8/layout/cycle6"/>
    <dgm:cxn modelId="{71919A21-3E57-4E31-872C-403EE1E052B5}" type="presParOf" srcId="{99925F30-ACD8-4A1F-9225-4DF6262E2612}" destId="{A80D7C83-D075-4B60-9C14-E9214F9BB262}" srcOrd="8" destOrd="0" presId="urn:microsoft.com/office/officeart/2005/8/layout/cycle6"/>
    <dgm:cxn modelId="{7F171C18-DF0B-4B0F-9544-12BC08F95761}" type="presParOf" srcId="{99925F30-ACD8-4A1F-9225-4DF6262E2612}" destId="{6EF0EE90-C8F4-4886-8723-7C4903428F1D}" srcOrd="9" destOrd="0" presId="urn:microsoft.com/office/officeart/2005/8/layout/cycle6"/>
    <dgm:cxn modelId="{43F0307D-6B30-48D6-B4C8-FE53B4940169}" type="presParOf" srcId="{99925F30-ACD8-4A1F-9225-4DF6262E2612}" destId="{0A6DD0D2-B667-4BD2-8376-6F2F72D6FE2B}" srcOrd="10" destOrd="0" presId="urn:microsoft.com/office/officeart/2005/8/layout/cycle6"/>
    <dgm:cxn modelId="{7786623F-7339-4D53-88E2-A9CD901AF71C}" type="presParOf" srcId="{99925F30-ACD8-4A1F-9225-4DF6262E2612}" destId="{7874DD05-A571-4D05-93D8-D55E3B9952E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C4DCF-2660-4B5A-9ACC-313E1E5B8C41}">
      <dsp:nvSpPr>
        <dsp:cNvPr id="0" name=""/>
        <dsp:cNvSpPr/>
      </dsp:nvSpPr>
      <dsp:spPr>
        <a:xfrm>
          <a:off x="5437" y="0"/>
          <a:ext cx="1044396" cy="708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전자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상거래</a:t>
          </a:r>
        </a:p>
      </dsp:txBody>
      <dsp:txXfrm>
        <a:off x="26179" y="20742"/>
        <a:ext cx="1002912" cy="666699"/>
      </dsp:txXfrm>
    </dsp:sp>
    <dsp:sp modelId="{F7F35C1C-56E9-467F-BF4E-25C1C2C2C309}">
      <dsp:nvSpPr>
        <dsp:cNvPr id="0" name=""/>
        <dsp:cNvSpPr/>
      </dsp:nvSpPr>
      <dsp:spPr>
        <a:xfrm>
          <a:off x="1154273" y="224586"/>
          <a:ext cx="221412" cy="259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1154273" y="276388"/>
        <a:ext cx="154988" cy="155406"/>
      </dsp:txXfrm>
    </dsp:sp>
    <dsp:sp modelId="{7DADB82E-9F60-44BF-B412-B3780A7E13AC}">
      <dsp:nvSpPr>
        <dsp:cNvPr id="0" name=""/>
        <dsp:cNvSpPr/>
      </dsp:nvSpPr>
      <dsp:spPr>
        <a:xfrm>
          <a:off x="1467592" y="0"/>
          <a:ext cx="1044396" cy="708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P2P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대출</a:t>
          </a:r>
        </a:p>
      </dsp:txBody>
      <dsp:txXfrm>
        <a:off x="1488334" y="20742"/>
        <a:ext cx="1002912" cy="666699"/>
      </dsp:txXfrm>
    </dsp:sp>
    <dsp:sp modelId="{846D1A74-7451-40CE-A7A7-1183EF5883AC}">
      <dsp:nvSpPr>
        <dsp:cNvPr id="0" name=""/>
        <dsp:cNvSpPr/>
      </dsp:nvSpPr>
      <dsp:spPr>
        <a:xfrm>
          <a:off x="2595413" y="224586"/>
          <a:ext cx="176859" cy="259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595413" y="276388"/>
        <a:ext cx="123801" cy="155406"/>
      </dsp:txXfrm>
    </dsp:sp>
    <dsp:sp modelId="{B0D12295-F4DC-4EC1-AE2F-DA962ED8E4A7}">
      <dsp:nvSpPr>
        <dsp:cNvPr id="0" name=""/>
        <dsp:cNvSpPr/>
      </dsp:nvSpPr>
      <dsp:spPr>
        <a:xfrm>
          <a:off x="2845686" y="0"/>
          <a:ext cx="1044396" cy="708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소액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금융</a:t>
          </a:r>
        </a:p>
      </dsp:txBody>
      <dsp:txXfrm>
        <a:off x="2866428" y="20742"/>
        <a:ext cx="1002912" cy="666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9C4C-6A39-4C7F-B80C-2D39D872080B}">
      <dsp:nvSpPr>
        <dsp:cNvPr id="0" name=""/>
        <dsp:cNvSpPr/>
      </dsp:nvSpPr>
      <dsp:spPr>
        <a:xfrm>
          <a:off x="1177283" y="731"/>
          <a:ext cx="1380210" cy="492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디지털 화폐</a:t>
          </a:r>
        </a:p>
      </dsp:txBody>
      <dsp:txXfrm>
        <a:off x="1201301" y="24749"/>
        <a:ext cx="1332174" cy="443982"/>
      </dsp:txXfrm>
    </dsp:sp>
    <dsp:sp modelId="{DA12240F-A76F-4CC6-A70A-DF51B9598FD4}">
      <dsp:nvSpPr>
        <dsp:cNvPr id="0" name=""/>
        <dsp:cNvSpPr/>
      </dsp:nvSpPr>
      <dsp:spPr>
        <a:xfrm>
          <a:off x="909669" y="392194"/>
          <a:ext cx="1624530" cy="1624530"/>
        </a:xfrm>
        <a:custGeom>
          <a:avLst/>
          <a:gdLst/>
          <a:ahLst/>
          <a:cxnLst/>
          <a:rect l="0" t="0" r="0" b="0"/>
          <a:pathLst>
            <a:path>
              <a:moveTo>
                <a:pt x="1207690" y="102748"/>
              </a:moveTo>
              <a:arcTo wR="812265" hR="812265" stAng="17947901" swAng="1904199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15E54-8F04-46F5-8CA2-88D219364328}">
      <dsp:nvSpPr>
        <dsp:cNvPr id="0" name=""/>
        <dsp:cNvSpPr/>
      </dsp:nvSpPr>
      <dsp:spPr>
        <a:xfrm>
          <a:off x="2189213" y="812996"/>
          <a:ext cx="980880" cy="492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기록유지</a:t>
          </a:r>
        </a:p>
      </dsp:txBody>
      <dsp:txXfrm>
        <a:off x="2213231" y="837014"/>
        <a:ext cx="932844" cy="443982"/>
      </dsp:txXfrm>
    </dsp:sp>
    <dsp:sp modelId="{FC40E590-B207-4E99-BB0B-2375D61E4CBA}">
      <dsp:nvSpPr>
        <dsp:cNvPr id="0" name=""/>
        <dsp:cNvSpPr/>
      </dsp:nvSpPr>
      <dsp:spPr>
        <a:xfrm>
          <a:off x="909669" y="101286"/>
          <a:ext cx="1624530" cy="1624530"/>
        </a:xfrm>
        <a:custGeom>
          <a:avLst/>
          <a:gdLst/>
          <a:ahLst/>
          <a:cxnLst/>
          <a:rect l="0" t="0" r="0" b="0"/>
          <a:pathLst>
            <a:path>
              <a:moveTo>
                <a:pt x="1521781" y="1207690"/>
              </a:moveTo>
              <a:arcTo wR="812265" hR="812265" stAng="1747901" swAng="1904199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F38D8-4679-49C7-9180-91B5F7E3DFA5}">
      <dsp:nvSpPr>
        <dsp:cNvPr id="0" name=""/>
        <dsp:cNvSpPr/>
      </dsp:nvSpPr>
      <dsp:spPr>
        <a:xfrm>
          <a:off x="1249534" y="1625261"/>
          <a:ext cx="1235708" cy="492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디지털 계약</a:t>
          </a:r>
        </a:p>
      </dsp:txBody>
      <dsp:txXfrm>
        <a:off x="1273552" y="1649279"/>
        <a:ext cx="1187672" cy="443982"/>
      </dsp:txXfrm>
    </dsp:sp>
    <dsp:sp modelId="{A80D7C83-D075-4B60-9C14-E9214F9BB262}">
      <dsp:nvSpPr>
        <dsp:cNvPr id="0" name=""/>
        <dsp:cNvSpPr/>
      </dsp:nvSpPr>
      <dsp:spPr>
        <a:xfrm>
          <a:off x="1200577" y="101286"/>
          <a:ext cx="1624530" cy="1624530"/>
        </a:xfrm>
        <a:custGeom>
          <a:avLst/>
          <a:gdLst/>
          <a:ahLst/>
          <a:cxnLst/>
          <a:rect l="0" t="0" r="0" b="0"/>
          <a:pathLst>
            <a:path>
              <a:moveTo>
                <a:pt x="416839" y="1521781"/>
              </a:moveTo>
              <a:arcTo wR="812265" hR="812265" stAng="7147901" swAng="1904199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0EE90-C8F4-4886-8723-7C4903428F1D}">
      <dsp:nvSpPr>
        <dsp:cNvPr id="0" name=""/>
        <dsp:cNvSpPr/>
      </dsp:nvSpPr>
      <dsp:spPr>
        <a:xfrm>
          <a:off x="676647" y="812996"/>
          <a:ext cx="756951" cy="492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증권</a:t>
          </a:r>
        </a:p>
      </dsp:txBody>
      <dsp:txXfrm>
        <a:off x="700665" y="837014"/>
        <a:ext cx="708915" cy="443982"/>
      </dsp:txXfrm>
    </dsp:sp>
    <dsp:sp modelId="{7874DD05-A571-4D05-93D8-D55E3B9952E8}">
      <dsp:nvSpPr>
        <dsp:cNvPr id="0" name=""/>
        <dsp:cNvSpPr/>
      </dsp:nvSpPr>
      <dsp:spPr>
        <a:xfrm>
          <a:off x="1200577" y="392194"/>
          <a:ext cx="1624530" cy="1624530"/>
        </a:xfrm>
        <a:custGeom>
          <a:avLst/>
          <a:gdLst/>
          <a:ahLst/>
          <a:cxnLst/>
          <a:rect l="0" t="0" r="0" b="0"/>
          <a:pathLst>
            <a:path>
              <a:moveTo>
                <a:pt x="102748" y="416839"/>
              </a:moveTo>
              <a:arcTo wR="812265" hR="812265" stAng="12547901" swAng="1904199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D9D1-9019-4147-BDD4-D0718D13E897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DCAE3-200B-45FA-8257-CBCF17896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81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7C88-7C4B-4906-B55F-AC55333A0854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4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0AA8-8DCD-46F3-A95B-6C07CDF817EF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25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DB89-9EC6-424B-91F2-A0FDD1D0DDFA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8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F2DD-95CB-4FD6-A6F9-F81381D490C9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1DACEA6-308C-4B9B-9BC4-B8307E843F82}"/>
              </a:ext>
            </a:extLst>
          </p:cNvPr>
          <p:cNvSpPr/>
          <p:nvPr userDrawn="1"/>
        </p:nvSpPr>
        <p:spPr>
          <a:xfrm>
            <a:off x="0" y="889686"/>
            <a:ext cx="9906000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십자형 7">
            <a:extLst>
              <a:ext uri="{FF2B5EF4-FFF2-40B4-BE49-F238E27FC236}">
                <a16:creationId xmlns:a16="http://schemas.microsoft.com/office/drawing/2014/main" id="{B111CD8F-1E52-40B2-913C-46C2FD6C075D}"/>
              </a:ext>
            </a:extLst>
          </p:cNvPr>
          <p:cNvSpPr/>
          <p:nvPr userDrawn="1"/>
        </p:nvSpPr>
        <p:spPr>
          <a:xfrm>
            <a:off x="557469" y="-8239"/>
            <a:ext cx="9006660" cy="1254811"/>
          </a:xfrm>
          <a:prstGeom prst="plus">
            <a:avLst>
              <a:gd name="adj" fmla="val 275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658"/>
            <a:ext cx="8543925" cy="125215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55262201-CE61-44D2-81F5-D97DBE986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6254332"/>
            <a:ext cx="1502761" cy="4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8FF2-F8FA-4AF3-A987-E212236FFCFD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4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5BDA-C342-447D-8B00-0945D29C1777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48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7AD-1EA7-42C4-A55E-E69D068B3513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96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A254-E345-4DBE-90BF-E892B35EFF79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66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8AC-7A49-48A2-B815-D4692DE5AE79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2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CF-4DB2-4D9A-8064-6DB380DD1333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54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B7-FBB4-4E30-B590-62D0BF5BAF87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3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AC1D-32D6-4901-B535-9552BECB2456}" type="datetime1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64DD-2267-4331-852E-25BC40CBA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8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BA600B-395F-441D-ADD0-0F2DBBDA8081}"/>
              </a:ext>
            </a:extLst>
          </p:cNvPr>
          <p:cNvSpPr/>
          <p:nvPr/>
        </p:nvSpPr>
        <p:spPr>
          <a:xfrm>
            <a:off x="-1" y="0"/>
            <a:ext cx="5222789" cy="6858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19FEBD-DC8A-488D-946A-ACC571ED80D0}"/>
              </a:ext>
            </a:extLst>
          </p:cNvPr>
          <p:cNvSpPr/>
          <p:nvPr/>
        </p:nvSpPr>
        <p:spPr>
          <a:xfrm>
            <a:off x="959644" y="2600921"/>
            <a:ext cx="8311753" cy="1261466"/>
          </a:xfrm>
          <a:prstGeom prst="rect">
            <a:avLst/>
          </a:prstGeom>
          <a:noFill/>
        </p:spPr>
        <p:txBody>
          <a:bodyPr wrap="square" lIns="74295" tIns="37148" rIns="74295" bIns="37148" numCol="1">
            <a:prstTxWarp prst="textFadeRight">
              <a:avLst/>
            </a:prstTxWarp>
            <a:spAutoFit/>
          </a:bodyPr>
          <a:lstStyle/>
          <a:p>
            <a:pPr algn="ctr"/>
            <a:r>
              <a:rPr lang="en-US" altLang="ko-KR" sz="4388" b="1" dirty="0">
                <a:ln w="0"/>
                <a:effectLst>
                  <a:reflection blurRad="6350" stA="55000" endA="50" endPos="850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Block Chain</a:t>
            </a:r>
          </a:p>
        </p:txBody>
      </p:sp>
      <p:pic>
        <p:nvPicPr>
          <p:cNvPr id="7" name="그림 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A59EE06B-BF05-44F5-9910-801B2D6D0B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21" y="642938"/>
            <a:ext cx="1783854" cy="5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FD4B133-BA5E-41A8-A46D-1E693E7B98BE}"/>
              </a:ext>
            </a:extLst>
          </p:cNvPr>
          <p:cNvSpPr/>
          <p:nvPr/>
        </p:nvSpPr>
        <p:spPr>
          <a:xfrm>
            <a:off x="840259" y="2397211"/>
            <a:ext cx="4835611" cy="189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D15A5B-5B41-459A-939B-C06EC491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335191-828F-46CD-B813-58AA9497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CC1B4BBB-E0BE-4A9A-A092-B89F156C6329}"/>
              </a:ext>
            </a:extLst>
          </p:cNvPr>
          <p:cNvSpPr/>
          <p:nvPr/>
        </p:nvSpPr>
        <p:spPr>
          <a:xfrm>
            <a:off x="840259" y="1861751"/>
            <a:ext cx="832022" cy="72493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6EC82-95B1-40C1-AC03-0C2D85CC71F5}"/>
              </a:ext>
            </a:extLst>
          </p:cNvPr>
          <p:cNvSpPr txBox="1"/>
          <p:nvPr/>
        </p:nvSpPr>
        <p:spPr>
          <a:xfrm>
            <a:off x="1696993" y="1935546"/>
            <a:ext cx="197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블록체인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2BA12F-9718-4D22-8FC4-DFFB898D968A}"/>
              </a:ext>
            </a:extLst>
          </p:cNvPr>
          <p:cNvSpPr/>
          <p:nvPr/>
        </p:nvSpPr>
        <p:spPr>
          <a:xfrm>
            <a:off x="840259" y="3366615"/>
            <a:ext cx="4835611" cy="189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정육면체 8">
            <a:extLst>
              <a:ext uri="{FF2B5EF4-FFF2-40B4-BE49-F238E27FC236}">
                <a16:creationId xmlns:a16="http://schemas.microsoft.com/office/drawing/2014/main" id="{E4913395-47C7-471C-B3BD-22BBC1A0249E}"/>
              </a:ext>
            </a:extLst>
          </p:cNvPr>
          <p:cNvSpPr/>
          <p:nvPr/>
        </p:nvSpPr>
        <p:spPr>
          <a:xfrm>
            <a:off x="840259" y="2831155"/>
            <a:ext cx="832022" cy="72493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D3753-30B8-4A86-8D4C-9C1AD1D7B6D0}"/>
              </a:ext>
            </a:extLst>
          </p:cNvPr>
          <p:cNvSpPr txBox="1"/>
          <p:nvPr/>
        </p:nvSpPr>
        <p:spPr>
          <a:xfrm>
            <a:off x="1754657" y="2888475"/>
            <a:ext cx="255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블록체인 세미나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0087CED-7273-468C-949B-BA15FDAA43CA}"/>
              </a:ext>
            </a:extLst>
          </p:cNvPr>
          <p:cNvSpPr/>
          <p:nvPr/>
        </p:nvSpPr>
        <p:spPr>
          <a:xfrm>
            <a:off x="840259" y="4319544"/>
            <a:ext cx="4835611" cy="189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정육면체 11">
            <a:extLst>
              <a:ext uri="{FF2B5EF4-FFF2-40B4-BE49-F238E27FC236}">
                <a16:creationId xmlns:a16="http://schemas.microsoft.com/office/drawing/2014/main" id="{03CA95CF-4E8E-404D-BCC8-E98F4D155FF4}"/>
              </a:ext>
            </a:extLst>
          </p:cNvPr>
          <p:cNvSpPr/>
          <p:nvPr/>
        </p:nvSpPr>
        <p:spPr>
          <a:xfrm>
            <a:off x="840259" y="3784084"/>
            <a:ext cx="832022" cy="72493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12216-C26B-42D8-AAD1-3179E3A5E2A4}"/>
              </a:ext>
            </a:extLst>
          </p:cNvPr>
          <p:cNvSpPr txBox="1"/>
          <p:nvPr/>
        </p:nvSpPr>
        <p:spPr>
          <a:xfrm>
            <a:off x="1696992" y="3857879"/>
            <a:ext cx="211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굴림" panose="020B0600000101010101" pitchFamily="50" charset="-127"/>
                <a:ea typeface="굴림" panose="020B0600000101010101" pitchFamily="50" charset="-127"/>
              </a:rPr>
              <a:t>가상화폐 구매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931BD91-C2A0-4E20-825D-416C6EA60774}"/>
              </a:ext>
            </a:extLst>
          </p:cNvPr>
          <p:cNvSpPr/>
          <p:nvPr/>
        </p:nvSpPr>
        <p:spPr>
          <a:xfrm>
            <a:off x="840259" y="5272473"/>
            <a:ext cx="4835611" cy="189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정육면체 14">
            <a:extLst>
              <a:ext uri="{FF2B5EF4-FFF2-40B4-BE49-F238E27FC236}">
                <a16:creationId xmlns:a16="http://schemas.microsoft.com/office/drawing/2014/main" id="{75D52EEF-AF77-4A2D-B825-64980003CDFF}"/>
              </a:ext>
            </a:extLst>
          </p:cNvPr>
          <p:cNvSpPr/>
          <p:nvPr/>
        </p:nvSpPr>
        <p:spPr>
          <a:xfrm>
            <a:off x="840259" y="4737013"/>
            <a:ext cx="832022" cy="72493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E6DF93-F997-407B-84D7-187D27AFF2BD}"/>
              </a:ext>
            </a:extLst>
          </p:cNvPr>
          <p:cNvSpPr txBox="1"/>
          <p:nvPr/>
        </p:nvSpPr>
        <p:spPr>
          <a:xfrm>
            <a:off x="1696992" y="4810808"/>
            <a:ext cx="219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블록체인 전망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80FD13D2-9138-4EE5-BB21-0A3A15746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606" r="57975" b="68905"/>
          <a:stretch/>
        </p:blipFill>
        <p:spPr>
          <a:xfrm>
            <a:off x="6384324" y="3435435"/>
            <a:ext cx="1639330" cy="16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EC9366-8A15-4FAD-ADB5-8864B8EC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블록체인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AE2EA3-7657-4F0E-8C17-A557D91F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13" y="1397257"/>
            <a:ext cx="8623601" cy="267223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Block Chain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A blockchain, originally block chain, is a growing list of records, called blocks, which are linked using cryptography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Each block contains a cryptographic hash of the previous block, a timestamp, and transaction data</a:t>
            </a:r>
            <a:endParaRPr lang="ko-KR" altLang="en-US" sz="2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D48FF5-3083-4E3B-98C4-86465A6C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FE8DA16-D184-40FB-806B-ACED9C58B71E}"/>
              </a:ext>
            </a:extLst>
          </p:cNvPr>
          <p:cNvSpPr txBox="1">
            <a:spLocks/>
          </p:cNvSpPr>
          <p:nvPr/>
        </p:nvSpPr>
        <p:spPr>
          <a:xfrm>
            <a:off x="329512" y="3876805"/>
            <a:ext cx="6005385" cy="216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블록체인 기술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비트코인을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 비롯한 대부분의 암호화폐 거래에 사용하며 블록체인 소프트웨어를 실행하는 많은 사용자들의 각 컴퓨터에서 서버가 운영되어 중앙은행 없이 개인 간의 자유로운 거래 가능</a:t>
            </a:r>
            <a:endParaRPr lang="en-US" altLang="ko-KR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1BD0DB61-FFFE-4BD3-815A-A882207E95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6113" y="387680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D1EBD4-D96F-4403-9B0F-7DB2A64B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블록체인 세미나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E3A987-06F5-43FE-A647-7BF5DA95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BC3084BC-0074-4087-B039-1D7876A13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48639"/>
              </p:ext>
            </p:extLst>
          </p:nvPr>
        </p:nvGraphicFramePr>
        <p:xfrm>
          <a:off x="1952368" y="2248929"/>
          <a:ext cx="7101016" cy="376469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52317">
                  <a:extLst>
                    <a:ext uri="{9D8B030D-6E8A-4147-A177-3AD203B41FA5}">
                      <a16:colId xmlns:a16="http://schemas.microsoft.com/office/drawing/2014/main" val="1161626651"/>
                    </a:ext>
                  </a:extLst>
                </a:gridCol>
                <a:gridCol w="2636045">
                  <a:extLst>
                    <a:ext uri="{9D8B030D-6E8A-4147-A177-3AD203B41FA5}">
                      <a16:colId xmlns:a16="http://schemas.microsoft.com/office/drawing/2014/main" val="3986496922"/>
                    </a:ext>
                  </a:extLst>
                </a:gridCol>
                <a:gridCol w="2312654">
                  <a:extLst>
                    <a:ext uri="{9D8B030D-6E8A-4147-A177-3AD203B41FA5}">
                      <a16:colId xmlns:a16="http://schemas.microsoft.com/office/drawing/2014/main" val="1949031233"/>
                    </a:ext>
                  </a:extLst>
                </a:gridCol>
              </a:tblGrid>
              <a:tr h="627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14:00~15:00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등록 및 네트워킹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019735"/>
                  </a:ext>
                </a:extLst>
              </a:tr>
              <a:tr h="627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15:00~17:00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기조연설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박술래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원장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312086"/>
                  </a:ext>
                </a:extLst>
              </a:tr>
              <a:tr h="627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10:00~11:30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블록체인의 역할과 미래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이동희 교수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378715"/>
                  </a:ext>
                </a:extLst>
              </a:tr>
              <a:tr h="627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13:00~14:30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산업계의 블록체인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김희라 상무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436212"/>
                  </a:ext>
                </a:extLst>
              </a:tr>
              <a:tr h="627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14:30~16:00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패널토의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진행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정지은 교수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933517"/>
                  </a:ext>
                </a:extLst>
              </a:tr>
              <a:tr h="627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16:00~17:00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폐회식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955964"/>
                  </a:ext>
                </a:extLst>
              </a:tr>
            </a:tbl>
          </a:graphicData>
        </a:graphic>
      </p:graphicFrame>
      <p:sp>
        <p:nvSpPr>
          <p:cNvPr id="6" name="배지 5">
            <a:extLst>
              <a:ext uri="{FF2B5EF4-FFF2-40B4-BE49-F238E27FC236}">
                <a16:creationId xmlns:a16="http://schemas.microsoft.com/office/drawing/2014/main" id="{D323EFE5-E124-4C98-A6BF-12096E1B33B7}"/>
              </a:ext>
            </a:extLst>
          </p:cNvPr>
          <p:cNvSpPr/>
          <p:nvPr/>
        </p:nvSpPr>
        <p:spPr>
          <a:xfrm>
            <a:off x="782595" y="2248930"/>
            <a:ext cx="1153297" cy="1351006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10/30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배지 6">
            <a:extLst>
              <a:ext uri="{FF2B5EF4-FFF2-40B4-BE49-F238E27FC236}">
                <a16:creationId xmlns:a16="http://schemas.microsoft.com/office/drawing/2014/main" id="{F59188D6-73B3-4082-AD6E-5A988F25479D}"/>
              </a:ext>
            </a:extLst>
          </p:cNvPr>
          <p:cNvSpPr/>
          <p:nvPr/>
        </p:nvSpPr>
        <p:spPr>
          <a:xfrm>
            <a:off x="799071" y="3599935"/>
            <a:ext cx="1153297" cy="2413687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10/31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5E74F586-704A-4E9C-A253-0BE7EC2A5505}"/>
              </a:ext>
            </a:extLst>
          </p:cNvPr>
          <p:cNvSpPr/>
          <p:nvPr/>
        </p:nvSpPr>
        <p:spPr>
          <a:xfrm>
            <a:off x="1952368" y="1573427"/>
            <a:ext cx="2141837" cy="6755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각형: 잘린 대각선 방향 모서리 8">
            <a:extLst>
              <a:ext uri="{FF2B5EF4-FFF2-40B4-BE49-F238E27FC236}">
                <a16:creationId xmlns:a16="http://schemas.microsoft.com/office/drawing/2014/main" id="{33BC7605-D830-4C5F-8195-7C6DC6433C2D}"/>
              </a:ext>
            </a:extLst>
          </p:cNvPr>
          <p:cNvSpPr/>
          <p:nvPr/>
        </p:nvSpPr>
        <p:spPr>
          <a:xfrm flipH="1">
            <a:off x="1952368" y="1672281"/>
            <a:ext cx="2125362" cy="571669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시간</a:t>
            </a:r>
          </a:p>
        </p:txBody>
      </p:sp>
      <p:sp>
        <p:nvSpPr>
          <p:cNvPr id="10" name="사각형: 잘린 위쪽 모서리 9">
            <a:extLst>
              <a:ext uri="{FF2B5EF4-FFF2-40B4-BE49-F238E27FC236}">
                <a16:creationId xmlns:a16="http://schemas.microsoft.com/office/drawing/2014/main" id="{5A7FE9C1-3062-4E4A-A36B-015460468F0C}"/>
              </a:ext>
            </a:extLst>
          </p:cNvPr>
          <p:cNvSpPr/>
          <p:nvPr/>
        </p:nvSpPr>
        <p:spPr>
          <a:xfrm>
            <a:off x="4110681" y="1573427"/>
            <a:ext cx="2606732" cy="6755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사각형: 잘린 대각선 방향 모서리 10">
            <a:extLst>
              <a:ext uri="{FF2B5EF4-FFF2-40B4-BE49-F238E27FC236}">
                <a16:creationId xmlns:a16="http://schemas.microsoft.com/office/drawing/2014/main" id="{F07EC253-362D-461D-A242-D23CE75CED9C}"/>
              </a:ext>
            </a:extLst>
          </p:cNvPr>
          <p:cNvSpPr/>
          <p:nvPr/>
        </p:nvSpPr>
        <p:spPr>
          <a:xfrm flipH="1">
            <a:off x="4110680" y="1672281"/>
            <a:ext cx="2586681" cy="571669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내용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DC4EED1C-063F-4BE6-8781-772D5896CEDC}"/>
              </a:ext>
            </a:extLst>
          </p:cNvPr>
          <p:cNvSpPr/>
          <p:nvPr/>
        </p:nvSpPr>
        <p:spPr>
          <a:xfrm>
            <a:off x="6705600" y="1573427"/>
            <a:ext cx="2307872" cy="6755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사각형: 잘린 대각선 방향 모서리 12">
            <a:extLst>
              <a:ext uri="{FF2B5EF4-FFF2-40B4-BE49-F238E27FC236}">
                <a16:creationId xmlns:a16="http://schemas.microsoft.com/office/drawing/2014/main" id="{8A91842D-1A1C-406A-B7B8-E6BD510E732C}"/>
              </a:ext>
            </a:extLst>
          </p:cNvPr>
          <p:cNvSpPr/>
          <p:nvPr/>
        </p:nvSpPr>
        <p:spPr>
          <a:xfrm flipH="1">
            <a:off x="6705599" y="1672281"/>
            <a:ext cx="2290120" cy="571669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비고</a:t>
            </a:r>
          </a:p>
        </p:txBody>
      </p:sp>
    </p:spTree>
    <p:extLst>
      <p:ext uri="{BB962C8B-B14F-4D97-AF65-F5344CB8AC3E}">
        <p14:creationId xmlns:p14="http://schemas.microsoft.com/office/powerpoint/2010/main" val="374228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0E9C2-3D5A-43BB-AEB8-616BE369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</a:t>
            </a:r>
            <a:r>
              <a:rPr lang="ko-KR" altLang="en-US" dirty="0"/>
              <a:t> 가상화폐 구매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4FA9E37D-FE20-4B8A-A4B3-B0949E783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87790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4E2343-DBBB-4662-9DC5-9C17580C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58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A99D2-4A7C-4649-88CB-5FBDCB2B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블록체인 전망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9BA71B-7AEB-4676-83B7-CB1AC942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64DD-2267-4331-852E-25BC40CBAE9B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2849D63-9388-4E0B-8DA2-D0A8AC848F5F}"/>
              </a:ext>
            </a:extLst>
          </p:cNvPr>
          <p:cNvGrpSpPr/>
          <p:nvPr/>
        </p:nvGrpSpPr>
        <p:grpSpPr>
          <a:xfrm>
            <a:off x="254060" y="1550046"/>
            <a:ext cx="4669825" cy="4761372"/>
            <a:chOff x="283175" y="1472437"/>
            <a:chExt cx="4669825" cy="4761372"/>
          </a:xfrm>
        </p:grpSpPr>
        <p:sp>
          <p:nvSpPr>
            <p:cNvPr id="5" name="사각형: 위쪽 모서리의 한쪽은 둥글고 다른 한쪽은 잘림 4">
              <a:extLst>
                <a:ext uri="{FF2B5EF4-FFF2-40B4-BE49-F238E27FC236}">
                  <a16:creationId xmlns:a16="http://schemas.microsoft.com/office/drawing/2014/main" id="{0F04A9A8-204E-4591-995F-83C511B54A5A}"/>
                </a:ext>
              </a:extLst>
            </p:cNvPr>
            <p:cNvSpPr/>
            <p:nvPr/>
          </p:nvSpPr>
          <p:spPr>
            <a:xfrm>
              <a:off x="304866" y="1472437"/>
              <a:ext cx="4648134" cy="4761372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" name="사각형: 모서리가 접힌 도형 2">
              <a:extLst>
                <a:ext uri="{FF2B5EF4-FFF2-40B4-BE49-F238E27FC236}">
                  <a16:creationId xmlns:a16="http://schemas.microsoft.com/office/drawing/2014/main" id="{9B4489DB-2977-4AA1-8DCE-6A905B4A6DED}"/>
                </a:ext>
              </a:extLst>
            </p:cNvPr>
            <p:cNvSpPr/>
            <p:nvPr/>
          </p:nvSpPr>
          <p:spPr>
            <a:xfrm flipH="1">
              <a:off x="1028700" y="1595501"/>
              <a:ext cx="3119387" cy="489889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작동 프로세스</a:t>
              </a:r>
            </a:p>
          </p:txBody>
        </p:sp>
        <p:sp>
          <p:nvSpPr>
            <p:cNvPr id="6" name="설명선: 왼쪽/오른쪽/위쪽/아래쪽 5">
              <a:extLst>
                <a:ext uri="{FF2B5EF4-FFF2-40B4-BE49-F238E27FC236}">
                  <a16:creationId xmlns:a16="http://schemas.microsoft.com/office/drawing/2014/main" id="{8FFD6C29-1889-4FF9-8803-83D72D1E2355}"/>
                </a:ext>
              </a:extLst>
            </p:cNvPr>
            <p:cNvSpPr/>
            <p:nvPr/>
          </p:nvSpPr>
          <p:spPr>
            <a:xfrm>
              <a:off x="283175" y="2040710"/>
              <a:ext cx="2228650" cy="1228794"/>
            </a:xfrm>
            <a:prstGeom prst="quadArrowCallout">
              <a:avLst>
                <a:gd name="adj1" fmla="val 38900"/>
                <a:gd name="adj2" fmla="val 19450"/>
                <a:gd name="adj3" fmla="val 20316"/>
                <a:gd name="adj4" fmla="val 629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 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B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에게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송금</a:t>
              </a:r>
            </a:p>
          </p:txBody>
        </p:sp>
        <p:sp>
          <p:nvSpPr>
            <p:cNvPr id="7" name="화살표: 톱니 모양의 오른쪽 6">
              <a:extLst>
                <a:ext uri="{FF2B5EF4-FFF2-40B4-BE49-F238E27FC236}">
                  <a16:creationId xmlns:a16="http://schemas.microsoft.com/office/drawing/2014/main" id="{C68F614B-DB4E-4D08-869D-7DB707B65F75}"/>
                </a:ext>
              </a:extLst>
            </p:cNvPr>
            <p:cNvSpPr/>
            <p:nvPr/>
          </p:nvSpPr>
          <p:spPr>
            <a:xfrm>
              <a:off x="2511125" y="2351552"/>
              <a:ext cx="643684" cy="69830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5B433CDD-D7E3-4182-8E63-3581B0406788}"/>
                </a:ext>
              </a:extLst>
            </p:cNvPr>
            <p:cNvSpPr/>
            <p:nvPr/>
          </p:nvSpPr>
          <p:spPr>
            <a:xfrm>
              <a:off x="3325514" y="2235316"/>
              <a:ext cx="1424046" cy="9067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정보포함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블록생성</a:t>
              </a:r>
            </a:p>
          </p:txBody>
        </p:sp>
        <p:sp>
          <p:nvSpPr>
            <p:cNvPr id="9" name="육각형 8">
              <a:extLst>
                <a:ext uri="{FF2B5EF4-FFF2-40B4-BE49-F238E27FC236}">
                  <a16:creationId xmlns:a16="http://schemas.microsoft.com/office/drawing/2014/main" id="{D8238F16-81EF-43E2-83DE-FD9FDE00D714}"/>
                </a:ext>
              </a:extLst>
            </p:cNvPr>
            <p:cNvSpPr/>
            <p:nvPr/>
          </p:nvSpPr>
          <p:spPr>
            <a:xfrm>
              <a:off x="431973" y="3303363"/>
              <a:ext cx="2079590" cy="84248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모든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참여자</a:t>
              </a:r>
            </a:p>
          </p:txBody>
        </p:sp>
        <p:cxnSp>
          <p:nvCxnSpPr>
            <p:cNvPr id="14" name="연결선: 꺾임 13">
              <a:extLst>
                <a:ext uri="{FF2B5EF4-FFF2-40B4-BE49-F238E27FC236}">
                  <a16:creationId xmlns:a16="http://schemas.microsoft.com/office/drawing/2014/main" id="{F47937C9-F6E9-4681-9931-7FB60E6EA29F}"/>
                </a:ext>
              </a:extLst>
            </p:cNvPr>
            <p:cNvCxnSpPr>
              <a:cxnSpLocks/>
              <a:stCxn id="8" idx="2"/>
              <a:endCxn id="10" idx="3"/>
            </p:cNvCxnSpPr>
            <p:nvPr/>
          </p:nvCxnSpPr>
          <p:spPr>
            <a:xfrm rot="5400000">
              <a:off x="3574888" y="3409350"/>
              <a:ext cx="729939" cy="195361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화살표: 아래쪽 18">
              <a:extLst>
                <a:ext uri="{FF2B5EF4-FFF2-40B4-BE49-F238E27FC236}">
                  <a16:creationId xmlns:a16="http://schemas.microsoft.com/office/drawing/2014/main" id="{021BFDE6-7E15-4A6E-8A78-8483B0C83243}"/>
                </a:ext>
              </a:extLst>
            </p:cNvPr>
            <p:cNvSpPr/>
            <p:nvPr/>
          </p:nvSpPr>
          <p:spPr>
            <a:xfrm>
              <a:off x="951728" y="4277743"/>
              <a:ext cx="808730" cy="6983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순서도: 문서 20">
              <a:extLst>
                <a:ext uri="{FF2B5EF4-FFF2-40B4-BE49-F238E27FC236}">
                  <a16:creationId xmlns:a16="http://schemas.microsoft.com/office/drawing/2014/main" id="{B80A0548-1D65-4195-A98F-04B60A927F4E}"/>
                </a:ext>
              </a:extLst>
            </p:cNvPr>
            <p:cNvSpPr/>
            <p:nvPr/>
          </p:nvSpPr>
          <p:spPr>
            <a:xfrm>
              <a:off x="468142" y="5068446"/>
              <a:ext cx="2043357" cy="698307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블록체인 연결</a:t>
              </a:r>
            </a:p>
          </p:txBody>
        </p:sp>
        <p:sp>
          <p:nvSpPr>
            <p:cNvPr id="22" name="배지 21">
              <a:extLst>
                <a:ext uri="{FF2B5EF4-FFF2-40B4-BE49-F238E27FC236}">
                  <a16:creationId xmlns:a16="http://schemas.microsoft.com/office/drawing/2014/main" id="{FCFC45BB-506B-415D-B0F3-BEF3E03C477F}"/>
                </a:ext>
              </a:extLst>
            </p:cNvPr>
            <p:cNvSpPr/>
            <p:nvPr/>
          </p:nvSpPr>
          <p:spPr>
            <a:xfrm>
              <a:off x="2752273" y="5038695"/>
              <a:ext cx="1906291" cy="765886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송금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완료</a:t>
              </a:r>
              <a:endPara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3" name="순서도: 병합 22">
              <a:extLst>
                <a:ext uri="{FF2B5EF4-FFF2-40B4-BE49-F238E27FC236}">
                  <a16:creationId xmlns:a16="http://schemas.microsoft.com/office/drawing/2014/main" id="{6C0E3DE4-D56A-47EF-B5F8-7772C1C06413}"/>
                </a:ext>
              </a:extLst>
            </p:cNvPr>
            <p:cNvSpPr/>
            <p:nvPr/>
          </p:nvSpPr>
          <p:spPr>
            <a:xfrm>
              <a:off x="1949663" y="4068447"/>
              <a:ext cx="2971425" cy="960772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타당성 확인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이중 물결 9">
              <a:extLst>
                <a:ext uri="{FF2B5EF4-FFF2-40B4-BE49-F238E27FC236}">
                  <a16:creationId xmlns:a16="http://schemas.microsoft.com/office/drawing/2014/main" id="{1894422C-D4D5-4AB2-8B8E-C720BD91880C}"/>
                </a:ext>
              </a:extLst>
            </p:cNvPr>
            <p:cNvSpPr/>
            <p:nvPr/>
          </p:nvSpPr>
          <p:spPr>
            <a:xfrm>
              <a:off x="2817855" y="3522846"/>
              <a:ext cx="1024321" cy="698307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664C739-E290-436C-B622-385E3E77D07C}"/>
              </a:ext>
            </a:extLst>
          </p:cNvPr>
          <p:cNvGrpSpPr/>
          <p:nvPr/>
        </p:nvGrpSpPr>
        <p:grpSpPr>
          <a:xfrm>
            <a:off x="5025648" y="1532916"/>
            <a:ext cx="4740164" cy="4761373"/>
            <a:chOff x="5077957" y="1552409"/>
            <a:chExt cx="4740164" cy="4761373"/>
          </a:xfrm>
        </p:grpSpPr>
        <p:sp>
          <p:nvSpPr>
            <p:cNvPr id="41" name="사각형: 둥근 대각선 방향 모서리 40">
              <a:extLst>
                <a:ext uri="{FF2B5EF4-FFF2-40B4-BE49-F238E27FC236}">
                  <a16:creationId xmlns:a16="http://schemas.microsoft.com/office/drawing/2014/main" id="{5E6F8630-17AF-40B4-8EB3-9983DA3BCF33}"/>
                </a:ext>
              </a:extLst>
            </p:cNvPr>
            <p:cNvSpPr/>
            <p:nvPr/>
          </p:nvSpPr>
          <p:spPr>
            <a:xfrm>
              <a:off x="5077957" y="1552409"/>
              <a:ext cx="4740164" cy="4761373"/>
            </a:xfrm>
            <a:prstGeom prst="round2DiagRect">
              <a:avLst/>
            </a:prstGeom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사다리꼴 27">
              <a:extLst>
                <a:ext uri="{FF2B5EF4-FFF2-40B4-BE49-F238E27FC236}">
                  <a16:creationId xmlns:a16="http://schemas.microsoft.com/office/drawing/2014/main" id="{504E90B9-EF11-4447-8ACE-B10E8631FEA8}"/>
                </a:ext>
              </a:extLst>
            </p:cNvPr>
            <p:cNvSpPr/>
            <p:nvPr/>
          </p:nvSpPr>
          <p:spPr>
            <a:xfrm>
              <a:off x="5722612" y="1552409"/>
              <a:ext cx="3472891" cy="48455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전망 및 활용 분야</a:t>
              </a:r>
            </a:p>
          </p:txBody>
        </p:sp>
        <p:graphicFrame>
          <p:nvGraphicFramePr>
            <p:cNvPr id="29" name="다이어그램 28">
              <a:extLst>
                <a:ext uri="{FF2B5EF4-FFF2-40B4-BE49-F238E27FC236}">
                  <a16:creationId xmlns:a16="http://schemas.microsoft.com/office/drawing/2014/main" id="{54DB9255-9C7D-46B3-84C0-8D33AF63A2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8950371"/>
                </p:ext>
              </p:extLst>
            </p:nvPr>
          </p:nvGraphicFramePr>
          <p:xfrm>
            <a:off x="5522462" y="2141960"/>
            <a:ext cx="3979582" cy="7081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2" name="다이어그램 31">
              <a:extLst>
                <a:ext uri="{FF2B5EF4-FFF2-40B4-BE49-F238E27FC236}">
                  <a16:creationId xmlns:a16="http://schemas.microsoft.com/office/drawing/2014/main" id="{E93621DD-3938-4A67-87A6-A30ACFD1C4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639728"/>
                </p:ext>
              </p:extLst>
            </p:nvPr>
          </p:nvGraphicFramePr>
          <p:xfrm>
            <a:off x="5623056" y="2955141"/>
            <a:ext cx="3846742" cy="21180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3" name="사각형: 잘린 한쪽 모서리 32">
              <a:extLst>
                <a:ext uri="{FF2B5EF4-FFF2-40B4-BE49-F238E27FC236}">
                  <a16:creationId xmlns:a16="http://schemas.microsoft.com/office/drawing/2014/main" id="{7F082D5B-48A7-46F1-B262-1AF430F5DCF1}"/>
                </a:ext>
              </a:extLst>
            </p:cNvPr>
            <p:cNvSpPr/>
            <p:nvPr/>
          </p:nvSpPr>
          <p:spPr>
            <a:xfrm>
              <a:off x="8270999" y="5374290"/>
              <a:ext cx="1198799" cy="640934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에스크로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5" name="사각형: 잘린 한쪽 모서리 34">
              <a:extLst>
                <a:ext uri="{FF2B5EF4-FFF2-40B4-BE49-F238E27FC236}">
                  <a16:creationId xmlns:a16="http://schemas.microsoft.com/office/drawing/2014/main" id="{3E253E05-F33A-44D2-A8C3-517F07A49E9E}"/>
                </a:ext>
              </a:extLst>
            </p:cNvPr>
            <p:cNvSpPr/>
            <p:nvPr/>
          </p:nvSpPr>
          <p:spPr>
            <a:xfrm>
              <a:off x="5279825" y="5605143"/>
              <a:ext cx="1376064" cy="461882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권한</a:t>
              </a:r>
            </a:p>
          </p:txBody>
        </p:sp>
        <p:sp>
          <p:nvSpPr>
            <p:cNvPr id="36" name="사각형: 잘린 한쪽 모서리 35">
              <a:extLst>
                <a:ext uri="{FF2B5EF4-FFF2-40B4-BE49-F238E27FC236}">
                  <a16:creationId xmlns:a16="http://schemas.microsoft.com/office/drawing/2014/main" id="{D8FA6931-C0A9-46CD-8893-6E72CF4B2CD2}"/>
                </a:ext>
              </a:extLst>
            </p:cNvPr>
            <p:cNvSpPr/>
            <p:nvPr/>
          </p:nvSpPr>
          <p:spPr>
            <a:xfrm flipH="1">
              <a:off x="5279825" y="5146053"/>
              <a:ext cx="1345256" cy="461882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</a:t>
              </a:r>
            </a:p>
          </p:txBody>
        </p:sp>
        <p:sp>
          <p:nvSpPr>
            <p:cNvPr id="39" name="사각형: 잘린 위쪽 모서리 38">
              <a:extLst>
                <a:ext uri="{FF2B5EF4-FFF2-40B4-BE49-F238E27FC236}">
                  <a16:creationId xmlns:a16="http://schemas.microsoft.com/office/drawing/2014/main" id="{6672AC06-60F5-4B9F-A06A-7110715F25F3}"/>
                </a:ext>
              </a:extLst>
            </p:cNvPr>
            <p:cNvSpPr/>
            <p:nvPr/>
          </p:nvSpPr>
          <p:spPr>
            <a:xfrm flipV="1">
              <a:off x="6833666" y="5452394"/>
              <a:ext cx="1260003" cy="606640"/>
            </a:xfrm>
            <a:prstGeom prst="snip2SameRect">
              <a:avLst>
                <a:gd name="adj1" fmla="val 29298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8E2C99-4DF2-48F0-A902-8C01572B7BCD}"/>
                </a:ext>
              </a:extLst>
            </p:cNvPr>
            <p:cNvSpPr txBox="1"/>
            <p:nvPr/>
          </p:nvSpPr>
          <p:spPr>
            <a:xfrm>
              <a:off x="7124874" y="554433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보증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6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178</Words>
  <Application>Microsoft Office PowerPoint</Application>
  <PresentationFormat>A4 용지(210x297mm)</PresentationFormat>
  <Paragraphs>73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블록체인</vt:lpstr>
      <vt:lpstr>B. 블록체인 세미나</vt:lpstr>
      <vt:lpstr>C. 가상화폐 구매</vt:lpstr>
      <vt:lpstr>D. 블록체인 전망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혜정</dc:creator>
  <cp:lastModifiedBy>최 혜정</cp:lastModifiedBy>
  <cp:revision>22</cp:revision>
  <dcterms:created xsi:type="dcterms:W3CDTF">2021-07-14T13:17:36Z</dcterms:created>
  <dcterms:modified xsi:type="dcterms:W3CDTF">2021-07-14T19:05:33Z</dcterms:modified>
</cp:coreProperties>
</file>