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교원 </a:t>
            </a:r>
            <a:r>
              <a:rPr lang="en-US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인당 학생 수</a:t>
            </a:r>
            <a:r>
              <a:rPr lang="en-US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</a:t>
            </a:r>
            <a:r>
              <a:rPr lang="ko-KR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r>
              <a:rPr lang="en-US" sz="2000" b="1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>
        <c:manualLayout>
          <c:xMode val="edge"/>
          <c:yMode val="edge"/>
          <c:x val="0.31298132883891183"/>
          <c:y val="2.5961536495946663E-2"/>
        </c:manualLayout>
      </c:layout>
      <c:overlay val="0"/>
      <c:spPr>
        <a:solidFill>
          <a:schemeClr val="bg1"/>
        </a:solidFill>
        <a:ln>
          <a:solidFill>
            <a:schemeClr val="accent1">
              <a:shade val="15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16.21</c:v>
                </c:pt>
                <c:pt idx="1">
                  <c:v>17.37</c:v>
                </c:pt>
                <c:pt idx="2">
                  <c:v>15.39</c:v>
                </c:pt>
                <c:pt idx="3" formatCode="0.00;[Red]0.00">
                  <c:v>15.3</c:v>
                </c:pt>
                <c:pt idx="4" formatCode="0.00;[Red]0.00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6-49AE-B11E-EE8811A05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1539551"/>
        <c:axId val="107154147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C6-49AE-B11E-EE8811A05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16.03</c:v>
                </c:pt>
                <c:pt idx="1">
                  <c:v>17.14</c:v>
                </c:pt>
                <c:pt idx="2">
                  <c:v>14.99</c:v>
                </c:pt>
                <c:pt idx="3">
                  <c:v>15.04</c:v>
                </c:pt>
                <c:pt idx="4">
                  <c:v>16.36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C6-49AE-B11E-EE8811A05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100287"/>
        <c:axId val="1069065119"/>
      </c:lineChart>
      <c:catAx>
        <c:axId val="107153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71541471"/>
        <c:crosses val="autoZero"/>
        <c:auto val="1"/>
        <c:lblAlgn val="ctr"/>
        <c:lblOffset val="100"/>
        <c:noMultiLvlLbl val="0"/>
      </c:catAx>
      <c:valAx>
        <c:axId val="107154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71539551"/>
        <c:crosses val="autoZero"/>
        <c:crossBetween val="between"/>
      </c:valAx>
      <c:valAx>
        <c:axId val="10690651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1100287"/>
        <c:crosses val="max"/>
        <c:crossBetween val="between"/>
        <c:majorUnit val="1"/>
      </c:valAx>
      <c:catAx>
        <c:axId val="751100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9065119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accent1">
          <a:shade val="15000"/>
        </a:schemeClr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41BAD-BD65-44E6-8B85-39E0B1D65B77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DC47582-7873-44B2-9061-F274FC035C77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 동기화</a:t>
          </a:r>
        </a:p>
      </dgm:t>
    </dgm:pt>
    <dgm:pt modelId="{1C1ADEF0-F3B6-46A3-9EF5-D38B3AF3BBCE}" type="parTrans" cxnId="{C6B29883-AA5A-4474-AFDF-7957E596DF8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DEE8CE3-4B18-4EC3-BDDD-8A6BA27CA30F}" type="sibTrans" cxnId="{C6B29883-AA5A-4474-AFDF-7957E596DF8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86F9585-A5DF-44BF-9B71-CD9C6DB171C3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학습관리 시스템</a:t>
          </a:r>
        </a:p>
      </dgm:t>
    </dgm:pt>
    <dgm:pt modelId="{DD8F3BA5-873C-4057-A85F-ED840F2DB8E1}" type="parTrans" cxnId="{891AB353-ED0E-46E7-8BD2-1C5B6B04769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8BF0339-A1D6-4B43-B3F6-F878A96FDE03}" type="sibTrans" cxnId="{891AB353-ED0E-46E7-8BD2-1C5B6B04769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4ECBC30-B1A7-4164-90A8-1C4B1F7587D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학습지원 도구</a:t>
          </a:r>
        </a:p>
      </dgm:t>
    </dgm:pt>
    <dgm:pt modelId="{93DD17B4-C718-4091-AC03-06CDC7EC9675}" type="parTrans" cxnId="{18089F81-5937-4B60-BD72-3780915A7BC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0900405-3EAD-43DE-BF7B-801F75A6FFB4}" type="sibTrans" cxnId="{18089F81-5937-4B60-BD72-3780915A7BC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98DA693-8139-43CF-B85A-A873A8DD781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 배포</a:t>
          </a:r>
        </a:p>
      </dgm:t>
    </dgm:pt>
    <dgm:pt modelId="{1C47A803-72D1-4CEA-8420-706BEFD31EF4}" type="parTrans" cxnId="{4839C892-FBF2-4007-9746-AB25734F34C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D175815-6945-4FC2-9CF6-72DB14B15A0B}" type="sibTrans" cxnId="{4839C892-FBF2-4007-9746-AB25734F34C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AD93820-B317-4FF0-A981-8A42D16C04F5}" type="pres">
      <dgm:prSet presAssocID="{4FB41BAD-BD65-44E6-8B85-39E0B1D65B77}" presName="diagram" presStyleCnt="0">
        <dgm:presLayoutVars>
          <dgm:dir/>
          <dgm:resizeHandles val="exact"/>
        </dgm:presLayoutVars>
      </dgm:prSet>
      <dgm:spPr/>
    </dgm:pt>
    <dgm:pt modelId="{8E9F71AB-B37A-4D3A-BAD2-DD364731B40C}" type="pres">
      <dgm:prSet presAssocID="{3DC47582-7873-44B2-9061-F274FC035C77}" presName="node" presStyleLbl="node1" presStyleIdx="0" presStyleCnt="4">
        <dgm:presLayoutVars>
          <dgm:bulletEnabled val="1"/>
        </dgm:presLayoutVars>
      </dgm:prSet>
      <dgm:spPr/>
    </dgm:pt>
    <dgm:pt modelId="{AE61BB35-9A14-40E7-8048-8C46C5FDACD1}" type="pres">
      <dgm:prSet presAssocID="{9DEE8CE3-4B18-4EC3-BDDD-8A6BA27CA30F}" presName="sibTrans" presStyleCnt="0"/>
      <dgm:spPr/>
    </dgm:pt>
    <dgm:pt modelId="{CFE47658-BB69-444A-9118-E687F3581398}" type="pres">
      <dgm:prSet presAssocID="{886F9585-A5DF-44BF-9B71-CD9C6DB171C3}" presName="node" presStyleLbl="node1" presStyleIdx="1" presStyleCnt="4">
        <dgm:presLayoutVars>
          <dgm:bulletEnabled val="1"/>
        </dgm:presLayoutVars>
      </dgm:prSet>
      <dgm:spPr/>
    </dgm:pt>
    <dgm:pt modelId="{22CCA1CD-FD06-4F3E-A495-865F652A5E67}" type="pres">
      <dgm:prSet presAssocID="{48BF0339-A1D6-4B43-B3F6-F878A96FDE03}" presName="sibTrans" presStyleCnt="0"/>
      <dgm:spPr/>
    </dgm:pt>
    <dgm:pt modelId="{36A8B52F-70EE-4553-BBA9-DB23889564B1}" type="pres">
      <dgm:prSet presAssocID="{24ECBC30-B1A7-4164-90A8-1C4B1F7587DC}" presName="node" presStyleLbl="node1" presStyleIdx="2" presStyleCnt="4">
        <dgm:presLayoutVars>
          <dgm:bulletEnabled val="1"/>
        </dgm:presLayoutVars>
      </dgm:prSet>
      <dgm:spPr/>
    </dgm:pt>
    <dgm:pt modelId="{D304F144-B1B5-41D4-A571-76E773F18B19}" type="pres">
      <dgm:prSet presAssocID="{A0900405-3EAD-43DE-BF7B-801F75A6FFB4}" presName="sibTrans" presStyleCnt="0"/>
      <dgm:spPr/>
    </dgm:pt>
    <dgm:pt modelId="{9272D9DF-9A19-4D0E-9C92-AA5736114A6B}" type="pres">
      <dgm:prSet presAssocID="{398DA693-8139-43CF-B85A-A873A8DD781B}" presName="node" presStyleLbl="node1" presStyleIdx="3" presStyleCnt="4">
        <dgm:presLayoutVars>
          <dgm:bulletEnabled val="1"/>
        </dgm:presLayoutVars>
      </dgm:prSet>
      <dgm:spPr/>
    </dgm:pt>
  </dgm:ptLst>
  <dgm:cxnLst>
    <dgm:cxn modelId="{BABFCF09-D963-407D-B2DD-DE74ACB5CDE7}" type="presOf" srcId="{886F9585-A5DF-44BF-9B71-CD9C6DB171C3}" destId="{CFE47658-BB69-444A-9118-E687F3581398}" srcOrd="0" destOrd="0" presId="urn:microsoft.com/office/officeart/2005/8/layout/default"/>
    <dgm:cxn modelId="{891AB353-ED0E-46E7-8BD2-1C5B6B04769F}" srcId="{4FB41BAD-BD65-44E6-8B85-39E0B1D65B77}" destId="{886F9585-A5DF-44BF-9B71-CD9C6DB171C3}" srcOrd="1" destOrd="0" parTransId="{DD8F3BA5-873C-4057-A85F-ED840F2DB8E1}" sibTransId="{48BF0339-A1D6-4B43-B3F6-F878A96FDE03}"/>
    <dgm:cxn modelId="{9A4C3175-CBE6-481E-B7ED-E8FF4418F5EE}" type="presOf" srcId="{3DC47582-7873-44B2-9061-F274FC035C77}" destId="{8E9F71AB-B37A-4D3A-BAD2-DD364731B40C}" srcOrd="0" destOrd="0" presId="urn:microsoft.com/office/officeart/2005/8/layout/default"/>
    <dgm:cxn modelId="{18089F81-5937-4B60-BD72-3780915A7BC5}" srcId="{4FB41BAD-BD65-44E6-8B85-39E0B1D65B77}" destId="{24ECBC30-B1A7-4164-90A8-1C4B1F7587DC}" srcOrd="2" destOrd="0" parTransId="{93DD17B4-C718-4091-AC03-06CDC7EC9675}" sibTransId="{A0900405-3EAD-43DE-BF7B-801F75A6FFB4}"/>
    <dgm:cxn modelId="{C6B29883-AA5A-4474-AFDF-7957E596DF89}" srcId="{4FB41BAD-BD65-44E6-8B85-39E0B1D65B77}" destId="{3DC47582-7873-44B2-9061-F274FC035C77}" srcOrd="0" destOrd="0" parTransId="{1C1ADEF0-F3B6-46A3-9EF5-D38B3AF3BBCE}" sibTransId="{9DEE8CE3-4B18-4EC3-BDDD-8A6BA27CA30F}"/>
    <dgm:cxn modelId="{4839C892-FBF2-4007-9746-AB25734F34CC}" srcId="{4FB41BAD-BD65-44E6-8B85-39E0B1D65B77}" destId="{398DA693-8139-43CF-B85A-A873A8DD781B}" srcOrd="3" destOrd="0" parTransId="{1C47A803-72D1-4CEA-8420-706BEFD31EF4}" sibTransId="{8D175815-6945-4FC2-9CF6-72DB14B15A0B}"/>
    <dgm:cxn modelId="{DAD03997-8FBA-4FCB-BC1D-E1CCB6A55EC8}" type="presOf" srcId="{398DA693-8139-43CF-B85A-A873A8DD781B}" destId="{9272D9DF-9A19-4D0E-9C92-AA5736114A6B}" srcOrd="0" destOrd="0" presId="urn:microsoft.com/office/officeart/2005/8/layout/default"/>
    <dgm:cxn modelId="{415C2FC3-0B79-4280-9544-B4A9561E0256}" type="presOf" srcId="{4FB41BAD-BD65-44E6-8B85-39E0B1D65B77}" destId="{0AD93820-B317-4FF0-A981-8A42D16C04F5}" srcOrd="0" destOrd="0" presId="urn:microsoft.com/office/officeart/2005/8/layout/default"/>
    <dgm:cxn modelId="{B35E5DF8-4923-4001-9B91-C0400CEBBAF2}" type="presOf" srcId="{24ECBC30-B1A7-4164-90A8-1C4B1F7587DC}" destId="{36A8B52F-70EE-4553-BBA9-DB23889564B1}" srcOrd="0" destOrd="0" presId="urn:microsoft.com/office/officeart/2005/8/layout/default"/>
    <dgm:cxn modelId="{9E85DF4C-F4AC-45D3-80E1-A57122470535}" type="presParOf" srcId="{0AD93820-B317-4FF0-A981-8A42D16C04F5}" destId="{8E9F71AB-B37A-4D3A-BAD2-DD364731B40C}" srcOrd="0" destOrd="0" presId="urn:microsoft.com/office/officeart/2005/8/layout/default"/>
    <dgm:cxn modelId="{23419050-6882-424F-8785-D33C5F037A84}" type="presParOf" srcId="{0AD93820-B317-4FF0-A981-8A42D16C04F5}" destId="{AE61BB35-9A14-40E7-8048-8C46C5FDACD1}" srcOrd="1" destOrd="0" presId="urn:microsoft.com/office/officeart/2005/8/layout/default"/>
    <dgm:cxn modelId="{F7886BE8-4D4E-4303-94E9-8BF18ABE3903}" type="presParOf" srcId="{0AD93820-B317-4FF0-A981-8A42D16C04F5}" destId="{CFE47658-BB69-444A-9118-E687F3581398}" srcOrd="2" destOrd="0" presId="urn:microsoft.com/office/officeart/2005/8/layout/default"/>
    <dgm:cxn modelId="{E34C382F-5FEC-4EB8-942E-32CA2AC99D6D}" type="presParOf" srcId="{0AD93820-B317-4FF0-A981-8A42D16C04F5}" destId="{22CCA1CD-FD06-4F3E-A495-865F652A5E67}" srcOrd="3" destOrd="0" presId="urn:microsoft.com/office/officeart/2005/8/layout/default"/>
    <dgm:cxn modelId="{85E2F99A-5F44-4444-8C1D-DEB5E72C3EB5}" type="presParOf" srcId="{0AD93820-B317-4FF0-A981-8A42D16C04F5}" destId="{36A8B52F-70EE-4553-BBA9-DB23889564B1}" srcOrd="4" destOrd="0" presId="urn:microsoft.com/office/officeart/2005/8/layout/default"/>
    <dgm:cxn modelId="{A6F864BC-3FBC-436A-9034-15542FDF1E69}" type="presParOf" srcId="{0AD93820-B317-4FF0-A981-8A42D16C04F5}" destId="{D304F144-B1B5-41D4-A571-76E773F18B19}" srcOrd="5" destOrd="0" presId="urn:microsoft.com/office/officeart/2005/8/layout/default"/>
    <dgm:cxn modelId="{8D7B0F00-BA16-4CDB-98F6-7A9A611C6D7B}" type="presParOf" srcId="{0AD93820-B317-4FF0-A981-8A42D16C04F5}" destId="{9272D9DF-9A19-4D0E-9C92-AA5736114A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0A1D9-A757-4395-8D21-005FC292261B}" type="doc">
      <dgm:prSet loTypeId="urn:microsoft.com/office/officeart/2005/8/layout/arrow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00FF6C-944E-468E-9B05-CCCBAE2BABD2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학습보조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자료</a:t>
          </a:r>
        </a:p>
      </dgm:t>
    </dgm:pt>
    <dgm:pt modelId="{894D8D94-5CE4-4C77-9A08-CE5AF17DF64B}" type="parTrans" cxnId="{ABDE9958-5E8F-4D7E-A10F-5521CE001E2B}">
      <dgm:prSet/>
      <dgm:spPr/>
      <dgm:t>
        <a:bodyPr/>
        <a:lstStyle/>
        <a:p>
          <a:pPr latinLnBrk="1"/>
          <a:endParaRPr lang="ko-KR" altLang="en-US"/>
        </a:p>
      </dgm:t>
    </dgm:pt>
    <dgm:pt modelId="{A0985AE8-8F31-4281-B32C-47842C9E2655}" type="sibTrans" cxnId="{ABDE9958-5E8F-4D7E-A10F-5521CE001E2B}">
      <dgm:prSet/>
      <dgm:spPr/>
      <dgm:t>
        <a:bodyPr/>
        <a:lstStyle/>
        <a:p>
          <a:pPr latinLnBrk="1"/>
          <a:endParaRPr lang="ko-KR" altLang="en-US"/>
        </a:p>
      </dgm:t>
    </dgm:pt>
    <dgm:pt modelId="{FFD6C73E-5430-4417-BC05-63CC453C9064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디지털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교과서</a:t>
          </a:r>
        </a:p>
      </dgm:t>
    </dgm:pt>
    <dgm:pt modelId="{75B0C4FA-AE80-44D5-B182-28F594E580EA}" type="parTrans" cxnId="{BBF913F7-787B-49B3-96AF-F4CF88DC1E39}">
      <dgm:prSet/>
      <dgm:spPr/>
      <dgm:t>
        <a:bodyPr/>
        <a:lstStyle/>
        <a:p>
          <a:pPr latinLnBrk="1"/>
          <a:endParaRPr lang="ko-KR" altLang="en-US"/>
        </a:p>
      </dgm:t>
    </dgm:pt>
    <dgm:pt modelId="{272D92D7-29CC-4E0A-B332-EFA534A218DF}" type="sibTrans" cxnId="{BBF913F7-787B-49B3-96AF-F4CF88DC1E39}">
      <dgm:prSet/>
      <dgm:spPr/>
      <dgm:t>
        <a:bodyPr/>
        <a:lstStyle/>
        <a:p>
          <a:pPr latinLnBrk="1"/>
          <a:endParaRPr lang="ko-KR" altLang="en-US"/>
        </a:p>
      </dgm:t>
    </dgm:pt>
    <dgm:pt modelId="{CFB05E17-3B8D-48A2-A838-13D37A4AD146}" type="pres">
      <dgm:prSet presAssocID="{4B80A1D9-A757-4395-8D21-005FC292261B}" presName="cycle" presStyleCnt="0">
        <dgm:presLayoutVars>
          <dgm:dir/>
          <dgm:resizeHandles val="exact"/>
        </dgm:presLayoutVars>
      </dgm:prSet>
      <dgm:spPr/>
    </dgm:pt>
    <dgm:pt modelId="{471E1918-2A07-45C7-B844-D02E6CADEA38}" type="pres">
      <dgm:prSet presAssocID="{AA00FF6C-944E-468E-9B05-CCCBAE2BABD2}" presName="arrow" presStyleLbl="node1" presStyleIdx="0" presStyleCnt="2" custScaleX="95446" custScaleY="111978" custRadScaleRad="107066" custRadScaleInc="482">
        <dgm:presLayoutVars>
          <dgm:bulletEnabled val="1"/>
        </dgm:presLayoutVars>
      </dgm:prSet>
      <dgm:spPr/>
    </dgm:pt>
    <dgm:pt modelId="{37843AC5-3F7D-4F6C-AC94-6D5E8604D61A}" type="pres">
      <dgm:prSet presAssocID="{FFD6C73E-5430-4417-BC05-63CC453C9064}" presName="arrow" presStyleLbl="node1" presStyleIdx="1" presStyleCnt="2" custScaleX="96828" custScaleY="86747" custRadScaleRad="81218" custRadScaleInc="-376">
        <dgm:presLayoutVars>
          <dgm:bulletEnabled val="1"/>
        </dgm:presLayoutVars>
      </dgm:prSet>
      <dgm:spPr/>
    </dgm:pt>
  </dgm:ptLst>
  <dgm:cxnLst>
    <dgm:cxn modelId="{8B410575-C4F7-4BD7-8205-317C124C53DB}" type="presOf" srcId="{FFD6C73E-5430-4417-BC05-63CC453C9064}" destId="{37843AC5-3F7D-4F6C-AC94-6D5E8604D61A}" srcOrd="0" destOrd="0" presId="urn:microsoft.com/office/officeart/2005/8/layout/arrow1"/>
    <dgm:cxn modelId="{ABDE9958-5E8F-4D7E-A10F-5521CE001E2B}" srcId="{4B80A1D9-A757-4395-8D21-005FC292261B}" destId="{AA00FF6C-944E-468E-9B05-CCCBAE2BABD2}" srcOrd="0" destOrd="0" parTransId="{894D8D94-5CE4-4C77-9A08-CE5AF17DF64B}" sibTransId="{A0985AE8-8F31-4281-B32C-47842C9E2655}"/>
    <dgm:cxn modelId="{2C98ECD9-595D-48A2-BC6A-A412A4FB8805}" type="presOf" srcId="{AA00FF6C-944E-468E-9B05-CCCBAE2BABD2}" destId="{471E1918-2A07-45C7-B844-D02E6CADEA38}" srcOrd="0" destOrd="0" presId="urn:microsoft.com/office/officeart/2005/8/layout/arrow1"/>
    <dgm:cxn modelId="{080EE6E1-51D8-4AC7-9985-55E5E865E4C9}" type="presOf" srcId="{4B80A1D9-A757-4395-8D21-005FC292261B}" destId="{CFB05E17-3B8D-48A2-A838-13D37A4AD146}" srcOrd="0" destOrd="0" presId="urn:microsoft.com/office/officeart/2005/8/layout/arrow1"/>
    <dgm:cxn modelId="{BBF913F7-787B-49B3-96AF-F4CF88DC1E39}" srcId="{4B80A1D9-A757-4395-8D21-005FC292261B}" destId="{FFD6C73E-5430-4417-BC05-63CC453C9064}" srcOrd="1" destOrd="0" parTransId="{75B0C4FA-AE80-44D5-B182-28F594E580EA}" sibTransId="{272D92D7-29CC-4E0A-B332-EFA534A218DF}"/>
    <dgm:cxn modelId="{A7D44AA8-B96D-42A7-B7C2-7A6E5AB2F774}" type="presParOf" srcId="{CFB05E17-3B8D-48A2-A838-13D37A4AD146}" destId="{471E1918-2A07-45C7-B844-D02E6CADEA38}" srcOrd="0" destOrd="0" presId="urn:microsoft.com/office/officeart/2005/8/layout/arrow1"/>
    <dgm:cxn modelId="{89037BAC-C0C4-4B7B-9CA1-35F5430C1199}" type="presParOf" srcId="{CFB05E17-3B8D-48A2-A838-13D37A4AD146}" destId="{37843AC5-3F7D-4F6C-AC94-6D5E8604D61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F71AB-B37A-4D3A-BAD2-DD364731B40C}">
      <dsp:nvSpPr>
        <dsp:cNvPr id="0" name=""/>
        <dsp:cNvSpPr/>
      </dsp:nvSpPr>
      <dsp:spPr>
        <a:xfrm>
          <a:off x="279" y="108758"/>
          <a:ext cx="1088551" cy="65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 동기화</a:t>
          </a:r>
        </a:p>
      </dsp:txBody>
      <dsp:txXfrm>
        <a:off x="279" y="108758"/>
        <a:ext cx="1088551" cy="653131"/>
      </dsp:txXfrm>
    </dsp:sp>
    <dsp:sp modelId="{CFE47658-BB69-444A-9118-E687F3581398}">
      <dsp:nvSpPr>
        <dsp:cNvPr id="0" name=""/>
        <dsp:cNvSpPr/>
      </dsp:nvSpPr>
      <dsp:spPr>
        <a:xfrm>
          <a:off x="1197686" y="108758"/>
          <a:ext cx="1088551" cy="65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학습관리 시스템</a:t>
          </a:r>
        </a:p>
      </dsp:txBody>
      <dsp:txXfrm>
        <a:off x="1197686" y="108758"/>
        <a:ext cx="1088551" cy="653131"/>
      </dsp:txXfrm>
    </dsp:sp>
    <dsp:sp modelId="{36A8B52F-70EE-4553-BBA9-DB23889564B1}">
      <dsp:nvSpPr>
        <dsp:cNvPr id="0" name=""/>
        <dsp:cNvSpPr/>
      </dsp:nvSpPr>
      <dsp:spPr>
        <a:xfrm>
          <a:off x="279" y="870745"/>
          <a:ext cx="1088551" cy="65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학습지원 도구</a:t>
          </a:r>
        </a:p>
      </dsp:txBody>
      <dsp:txXfrm>
        <a:off x="279" y="870745"/>
        <a:ext cx="1088551" cy="653131"/>
      </dsp:txXfrm>
    </dsp:sp>
    <dsp:sp modelId="{9272D9DF-9A19-4D0E-9C92-AA5736114A6B}">
      <dsp:nvSpPr>
        <dsp:cNvPr id="0" name=""/>
        <dsp:cNvSpPr/>
      </dsp:nvSpPr>
      <dsp:spPr>
        <a:xfrm>
          <a:off x="1197686" y="870745"/>
          <a:ext cx="1088551" cy="65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 배포</a:t>
          </a:r>
        </a:p>
      </dsp:txBody>
      <dsp:txXfrm>
        <a:off x="1197686" y="870745"/>
        <a:ext cx="1088551" cy="65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1918-2A07-45C7-B844-D02E6CADEA38}">
      <dsp:nvSpPr>
        <dsp:cNvPr id="0" name=""/>
        <dsp:cNvSpPr/>
      </dsp:nvSpPr>
      <dsp:spPr>
        <a:xfrm rot="16200000">
          <a:off x="31409" y="-15483"/>
          <a:ext cx="1514611" cy="177695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학습보조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자료</a:t>
          </a:r>
        </a:p>
      </dsp:txBody>
      <dsp:txXfrm rot="5400000">
        <a:off x="165295" y="494341"/>
        <a:ext cx="1511897" cy="757305"/>
      </dsp:txXfrm>
    </dsp:sp>
    <dsp:sp modelId="{37843AC5-3F7D-4F6C-AC94-6D5E8604D61A}">
      <dsp:nvSpPr>
        <dsp:cNvPr id="0" name=""/>
        <dsp:cNvSpPr/>
      </dsp:nvSpPr>
      <dsp:spPr>
        <a:xfrm rot="5400000">
          <a:off x="1781948" y="191142"/>
          <a:ext cx="1536542" cy="137656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디지털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교과서</a:t>
          </a:r>
        </a:p>
      </dsp:txBody>
      <dsp:txXfrm rot="-5400000">
        <a:off x="1861935" y="495292"/>
        <a:ext cx="1135669" cy="76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E563-A486-49F9-9E18-2D682C41D71F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1D3C1-4502-4245-9806-ED3C4541C0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51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D3C1-4502-4245-9806-ED3C4541C0D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16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32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65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66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화살표: 갈매기형 수장 7">
            <a:extLst>
              <a:ext uri="{FF2B5EF4-FFF2-40B4-BE49-F238E27FC236}">
                <a16:creationId xmlns:a16="http://schemas.microsoft.com/office/drawing/2014/main" id="{837EBD41-8350-B80D-D983-6DF9737E1DAF}"/>
              </a:ext>
            </a:extLst>
          </p:cNvPr>
          <p:cNvSpPr/>
          <p:nvPr userDrawn="1"/>
        </p:nvSpPr>
        <p:spPr>
          <a:xfrm>
            <a:off x="0" y="943316"/>
            <a:ext cx="9906000" cy="42672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배지 6">
            <a:extLst>
              <a:ext uri="{FF2B5EF4-FFF2-40B4-BE49-F238E27FC236}">
                <a16:creationId xmlns:a16="http://schemas.microsoft.com/office/drawing/2014/main" id="{10606F36-381C-D7BF-9D7E-7FDC0C9A3E29}"/>
              </a:ext>
            </a:extLst>
          </p:cNvPr>
          <p:cNvSpPr/>
          <p:nvPr userDrawn="1"/>
        </p:nvSpPr>
        <p:spPr>
          <a:xfrm>
            <a:off x="1197429" y="0"/>
            <a:ext cx="7511142" cy="1325563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878" y="44473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013862F-4482-0AFF-B09B-B2A532EC1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82" y="6282508"/>
            <a:ext cx="830036" cy="5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68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1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35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69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62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2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04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9639-440B-479A-A47B-94E3945B70B6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6703-845D-41B8-B028-2C6349FD5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7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F9AA680-B3A0-D051-0049-82E4AF2159D1}"/>
              </a:ext>
            </a:extLst>
          </p:cNvPr>
          <p:cNvSpPr/>
          <p:nvPr/>
        </p:nvSpPr>
        <p:spPr>
          <a:xfrm>
            <a:off x="4787153" y="0"/>
            <a:ext cx="5118847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AC799E9-B244-D4ED-E15C-B28599775247}"/>
              </a:ext>
            </a:extLst>
          </p:cNvPr>
          <p:cNvSpPr/>
          <p:nvPr/>
        </p:nvSpPr>
        <p:spPr>
          <a:xfrm>
            <a:off x="1367117" y="2886652"/>
            <a:ext cx="6840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Smart Education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7089BC-A1A8-FB19-56CD-143E241A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134470"/>
            <a:ext cx="1936377" cy="6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8C3EE-FFB9-D92D-FBAC-BF157483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B72459B6-129B-55DC-C102-E17BEC890C48}"/>
              </a:ext>
            </a:extLst>
          </p:cNvPr>
          <p:cNvSpPr/>
          <p:nvPr/>
        </p:nvSpPr>
        <p:spPr>
          <a:xfrm>
            <a:off x="3116423" y="2397967"/>
            <a:ext cx="5467739" cy="2192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팔각형 3">
            <a:extLst>
              <a:ext uri="{FF2B5EF4-FFF2-40B4-BE49-F238E27FC236}">
                <a16:creationId xmlns:a16="http://schemas.microsoft.com/office/drawing/2014/main" id="{86ACDF54-F65E-43D7-113A-C67297D35A73}"/>
              </a:ext>
            </a:extLst>
          </p:cNvPr>
          <p:cNvSpPr/>
          <p:nvPr/>
        </p:nvSpPr>
        <p:spPr>
          <a:xfrm>
            <a:off x="2864498" y="1870788"/>
            <a:ext cx="1278294" cy="755779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3CC1F-ED62-8F16-A7EE-722189ACDE80}"/>
              </a:ext>
            </a:extLst>
          </p:cNvPr>
          <p:cNvSpPr txBox="1"/>
          <p:nvPr/>
        </p:nvSpPr>
        <p:spPr>
          <a:xfrm>
            <a:off x="4208106" y="193630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스마트교육이란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5AA5D02E-7E2F-AB09-61BB-45EBC6823C0E}"/>
              </a:ext>
            </a:extLst>
          </p:cNvPr>
          <p:cNvSpPr/>
          <p:nvPr/>
        </p:nvSpPr>
        <p:spPr>
          <a:xfrm>
            <a:off x="3116422" y="3456989"/>
            <a:ext cx="5467739" cy="2192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팔각형 7">
            <a:extLst>
              <a:ext uri="{FF2B5EF4-FFF2-40B4-BE49-F238E27FC236}">
                <a16:creationId xmlns:a16="http://schemas.microsoft.com/office/drawing/2014/main" id="{6180FDCE-4682-6152-E617-9529BA9B4320}"/>
              </a:ext>
            </a:extLst>
          </p:cNvPr>
          <p:cNvSpPr/>
          <p:nvPr/>
        </p:nvSpPr>
        <p:spPr>
          <a:xfrm>
            <a:off x="2864498" y="2929810"/>
            <a:ext cx="1278294" cy="755779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5FF78-5067-A176-B0D7-6231AB197574}"/>
              </a:ext>
            </a:extLst>
          </p:cNvPr>
          <p:cNvSpPr txBox="1"/>
          <p:nvPr/>
        </p:nvSpPr>
        <p:spPr>
          <a:xfrm>
            <a:off x="4208106" y="299532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중점 교육 내용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FA662DE5-48B5-97EF-7D79-E588F2CF587F}"/>
              </a:ext>
            </a:extLst>
          </p:cNvPr>
          <p:cNvSpPr/>
          <p:nvPr/>
        </p:nvSpPr>
        <p:spPr>
          <a:xfrm>
            <a:off x="3116423" y="4509111"/>
            <a:ext cx="5467739" cy="2192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팔각형 10">
            <a:extLst>
              <a:ext uri="{FF2B5EF4-FFF2-40B4-BE49-F238E27FC236}">
                <a16:creationId xmlns:a16="http://schemas.microsoft.com/office/drawing/2014/main" id="{843A96C2-2FF5-8FEA-1DED-5D5ACF5B0F1E}"/>
              </a:ext>
            </a:extLst>
          </p:cNvPr>
          <p:cNvSpPr/>
          <p:nvPr/>
        </p:nvSpPr>
        <p:spPr>
          <a:xfrm>
            <a:off x="2864498" y="3979502"/>
            <a:ext cx="1278294" cy="755779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2FF2A-9309-8011-D8F5-7B7F1962F1D6}"/>
              </a:ext>
            </a:extLst>
          </p:cNvPr>
          <p:cNvSpPr txBox="1"/>
          <p:nvPr/>
        </p:nvSpPr>
        <p:spPr>
          <a:xfrm>
            <a:off x="4208106" y="404501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행정구역별 교육 통계</a:t>
            </a:r>
          </a:p>
        </p:txBody>
      </p:sp>
      <p:sp>
        <p:nvSpPr>
          <p:cNvPr id="13" name="화살표: 오각형 12">
            <a:extLst>
              <a:ext uri="{FF2B5EF4-FFF2-40B4-BE49-F238E27FC236}">
                <a16:creationId xmlns:a16="http://schemas.microsoft.com/office/drawing/2014/main" id="{06E6E1AA-15F0-8E31-A2DB-1170D65F2FB2}"/>
              </a:ext>
            </a:extLst>
          </p:cNvPr>
          <p:cNvSpPr/>
          <p:nvPr/>
        </p:nvSpPr>
        <p:spPr>
          <a:xfrm>
            <a:off x="3116423" y="5577265"/>
            <a:ext cx="5467739" cy="21927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팔각형 13">
            <a:extLst>
              <a:ext uri="{FF2B5EF4-FFF2-40B4-BE49-F238E27FC236}">
                <a16:creationId xmlns:a16="http://schemas.microsoft.com/office/drawing/2014/main" id="{DDDA0796-8E59-46BB-559B-35481DB916EF}"/>
              </a:ext>
            </a:extLst>
          </p:cNvPr>
          <p:cNvSpPr/>
          <p:nvPr/>
        </p:nvSpPr>
        <p:spPr>
          <a:xfrm>
            <a:off x="2864498" y="5040756"/>
            <a:ext cx="1278294" cy="755779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9E936-D045-A96E-E117-B2454C0AA697}"/>
              </a:ext>
            </a:extLst>
          </p:cNvPr>
          <p:cNvSpPr txBox="1"/>
          <p:nvPr/>
        </p:nvSpPr>
        <p:spPr>
          <a:xfrm>
            <a:off x="4208106" y="5106270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플랫폼 구축 전략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18647FA-3B5B-B1D9-E86C-9AB06219C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9" t="61870" b="3070"/>
          <a:stretch/>
        </p:blipFill>
        <p:spPr>
          <a:xfrm>
            <a:off x="277279" y="4357391"/>
            <a:ext cx="1622927" cy="17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37EFC1-748A-EA95-8D9C-78160E08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스마트교육이란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3E62F-69FC-CB2A-6486-84E5BCCD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17" y="1489723"/>
            <a:ext cx="6559516" cy="251311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 is all the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range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in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South Korea, driven by both the public and private sectors efforts to create state-of-art learning environment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B3B8D58-E2C6-0383-5487-C522EB95A3C1}"/>
              </a:ext>
            </a:extLst>
          </p:cNvPr>
          <p:cNvSpPr txBox="1">
            <a:spLocks/>
          </p:cNvSpPr>
          <p:nvPr/>
        </p:nvSpPr>
        <p:spPr>
          <a:xfrm>
            <a:off x="643717" y="4002833"/>
            <a:ext cx="8714888" cy="2513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스마트 교육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교육 내용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방법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평가 환경 등 교육 체제를 혁신함으로써 모든 학생의 재능을 발굴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육성하는 교육 패러다임</a:t>
            </a:r>
            <a:endParaRPr lang="en-US" altLang="ko-KR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풍부한 자료와 정보통신기술을 활용하여 학습을 유도</a:t>
            </a: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F962BA48-7F02-F760-ACED-0740580EE7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7603" y="1989768"/>
            <a:ext cx="1871002" cy="14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8AC8B-5BDE-D0B3-1E8D-6527B840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중점 교육 내용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09AE6EF-94FE-405B-EC79-4C5D09E7A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41748"/>
              </p:ext>
            </p:extLst>
          </p:nvPr>
        </p:nvGraphicFramePr>
        <p:xfrm>
          <a:off x="1744305" y="2319347"/>
          <a:ext cx="7623630" cy="36709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11815">
                  <a:extLst>
                    <a:ext uri="{9D8B030D-6E8A-4147-A177-3AD203B41FA5}">
                      <a16:colId xmlns:a16="http://schemas.microsoft.com/office/drawing/2014/main" val="305166342"/>
                    </a:ext>
                  </a:extLst>
                </a:gridCol>
                <a:gridCol w="3811815">
                  <a:extLst>
                    <a:ext uri="{9D8B030D-6E8A-4147-A177-3AD203B41FA5}">
                      <a16:colId xmlns:a16="http://schemas.microsoft.com/office/drawing/2014/main" val="3733696463"/>
                    </a:ext>
                  </a:extLst>
                </a:gridCol>
              </a:tblGrid>
              <a:tr h="1223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디지털 교과서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확대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교육 콘텐츠 자유이용 및 안전한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환경 조성</a:t>
                      </a:r>
                      <a:endParaRPr lang="en-US" altLang="ko-K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58837456"/>
                  </a:ext>
                </a:extLst>
              </a:tr>
              <a:tr h="1223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디지털 교과서 단계적 개발 및 법</a:t>
                      </a:r>
                      <a:r>
                        <a:rPr lang="en-US" altLang="ko-KR" dirty="0"/>
                        <a:t>,</a:t>
                      </a:r>
                    </a:p>
                    <a:p>
                      <a:pPr algn="ctr" latinLnBrk="1"/>
                      <a:r>
                        <a:rPr lang="ko-KR" altLang="en-US" dirty="0"/>
                        <a:t>제도 정비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교육 콘텐츠 공공목적 이용 활성화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62554086"/>
                  </a:ext>
                </a:extLst>
              </a:tr>
              <a:tr h="1223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스마트학습 모델 개발 및 적용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역기능 해소를 위한 정보통신 윤리 교육 강화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79029691"/>
                  </a:ext>
                </a:extLst>
              </a:tr>
            </a:tbl>
          </a:graphicData>
        </a:graphic>
      </p:graphicFrame>
      <p:sp>
        <p:nvSpPr>
          <p:cNvPr id="5" name="사각형: 잘린 위쪽 모서리 4">
            <a:extLst>
              <a:ext uri="{FF2B5EF4-FFF2-40B4-BE49-F238E27FC236}">
                <a16:creationId xmlns:a16="http://schemas.microsoft.com/office/drawing/2014/main" id="{3995F570-BEB0-A791-7AE4-E1EA57AB8B49}"/>
              </a:ext>
            </a:extLst>
          </p:cNvPr>
          <p:cNvSpPr/>
          <p:nvPr/>
        </p:nvSpPr>
        <p:spPr>
          <a:xfrm>
            <a:off x="1744305" y="1526245"/>
            <a:ext cx="3826071" cy="793102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BC26FFEB-1F83-D138-D31B-5EB8A7D47B93}"/>
              </a:ext>
            </a:extLst>
          </p:cNvPr>
          <p:cNvSpPr/>
          <p:nvPr/>
        </p:nvSpPr>
        <p:spPr>
          <a:xfrm>
            <a:off x="5570376" y="1526245"/>
            <a:ext cx="3797559" cy="793102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8373F5-A6F5-7303-F4E9-7C17295B663C}"/>
              </a:ext>
            </a:extLst>
          </p:cNvPr>
          <p:cNvSpPr/>
          <p:nvPr/>
        </p:nvSpPr>
        <p:spPr>
          <a:xfrm>
            <a:off x="1744305" y="1707502"/>
            <a:ext cx="3826070" cy="6118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교육내용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42B10A-B971-33E6-8E38-A9C0963EB768}"/>
              </a:ext>
            </a:extLst>
          </p:cNvPr>
          <p:cNvSpPr/>
          <p:nvPr/>
        </p:nvSpPr>
        <p:spPr>
          <a:xfrm>
            <a:off x="5570375" y="1707502"/>
            <a:ext cx="3797559" cy="6118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환경</a:t>
            </a:r>
          </a:p>
        </p:txBody>
      </p:sp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38CEA04A-1984-7CFD-7F41-E0168F3248D7}"/>
              </a:ext>
            </a:extLst>
          </p:cNvPr>
          <p:cNvSpPr/>
          <p:nvPr/>
        </p:nvSpPr>
        <p:spPr>
          <a:xfrm flipH="1">
            <a:off x="177282" y="2319347"/>
            <a:ext cx="1567023" cy="244859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교원 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스마트 교육 역량 강화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AE7CBE83-C37D-43F4-CAB6-C85E6D8A25C2}"/>
              </a:ext>
            </a:extLst>
          </p:cNvPr>
          <p:cNvSpPr/>
          <p:nvPr/>
        </p:nvSpPr>
        <p:spPr>
          <a:xfrm flipH="1">
            <a:off x="177282" y="4767943"/>
            <a:ext cx="1567023" cy="122231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클라우드 교육서비스 기반 조성</a:t>
            </a:r>
          </a:p>
        </p:txBody>
      </p:sp>
    </p:spTree>
    <p:extLst>
      <p:ext uri="{BB962C8B-B14F-4D97-AF65-F5344CB8AC3E}">
        <p14:creationId xmlns:p14="http://schemas.microsoft.com/office/powerpoint/2010/main" val="347118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CA5433-AF07-F8AA-AC20-83C4F5C7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행정구역별 교육 통계</a:t>
            </a: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F9235B75-ECCB-79DA-3D06-BE71EFD6D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209865"/>
              </p:ext>
            </p:extLst>
          </p:nvPr>
        </p:nvGraphicFramePr>
        <p:xfrm>
          <a:off x="693381" y="1460932"/>
          <a:ext cx="854392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B6C4092A-E610-9D88-4B7D-3CF54B30C502}"/>
              </a:ext>
            </a:extLst>
          </p:cNvPr>
          <p:cNvSpPr/>
          <p:nvPr/>
        </p:nvSpPr>
        <p:spPr>
          <a:xfrm>
            <a:off x="5878286" y="2241756"/>
            <a:ext cx="1567543" cy="47345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평균 </a:t>
            </a:r>
            <a:r>
              <a:rPr lang="en-US" altLang="ko-KR" sz="16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15.5</a:t>
            </a:r>
            <a:r>
              <a:rPr lang="ko-KR" altLang="en-US" sz="16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138197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2C9510-32B1-6A5A-9378-7277DB77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3854"/>
            <a:ext cx="8543925" cy="1325563"/>
          </a:xfrm>
        </p:spPr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플랫폼 구축 전략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21567C4-84DA-B1D5-4FDA-59D581889384}"/>
              </a:ext>
            </a:extLst>
          </p:cNvPr>
          <p:cNvGrpSpPr/>
          <p:nvPr/>
        </p:nvGrpSpPr>
        <p:grpSpPr>
          <a:xfrm>
            <a:off x="209940" y="1748550"/>
            <a:ext cx="4814708" cy="4530951"/>
            <a:chOff x="209940" y="1748550"/>
            <a:chExt cx="4814708" cy="4530951"/>
          </a:xfrm>
        </p:grpSpPr>
        <p:sp>
          <p:nvSpPr>
            <p:cNvPr id="4" name="사각형: 둥근 대각선 방향 모서리 3">
              <a:extLst>
                <a:ext uri="{FF2B5EF4-FFF2-40B4-BE49-F238E27FC236}">
                  <a16:creationId xmlns:a16="http://schemas.microsoft.com/office/drawing/2014/main" id="{16EAD7E0-B66D-35D7-D3BA-06C1B9950DBB}"/>
                </a:ext>
              </a:extLst>
            </p:cNvPr>
            <p:cNvSpPr/>
            <p:nvPr/>
          </p:nvSpPr>
          <p:spPr>
            <a:xfrm>
              <a:off x="209940" y="1748550"/>
              <a:ext cx="4710404" cy="4530951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72B2B629-FBA6-18A2-8783-2EB9ECE05825}"/>
                </a:ext>
              </a:extLst>
            </p:cNvPr>
            <p:cNvSpPr/>
            <p:nvPr/>
          </p:nvSpPr>
          <p:spPr>
            <a:xfrm>
              <a:off x="1125116" y="1842797"/>
              <a:ext cx="2887047" cy="377890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클라우드</a:t>
              </a:r>
            </a:p>
          </p:txBody>
        </p:sp>
        <p:sp>
          <p:nvSpPr>
            <p:cNvPr id="10" name="말풍선: 모서리가 둥근 사각형 9">
              <a:extLst>
                <a:ext uri="{FF2B5EF4-FFF2-40B4-BE49-F238E27FC236}">
                  <a16:creationId xmlns:a16="http://schemas.microsoft.com/office/drawing/2014/main" id="{65A22268-EAF4-5216-3CE8-1146B9669F8B}"/>
                </a:ext>
              </a:extLst>
            </p:cNvPr>
            <p:cNvSpPr/>
            <p:nvPr/>
          </p:nvSpPr>
          <p:spPr>
            <a:xfrm>
              <a:off x="570804" y="2421703"/>
              <a:ext cx="1108623" cy="1343609"/>
            </a:xfrm>
            <a:prstGeom prst="wedgeRoundRectCallout">
              <a:avLst>
                <a:gd name="adj1" fmla="val 74256"/>
                <a:gd name="adj2" fmla="val -13795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디지털교과서플랫폼</a:t>
              </a:r>
            </a:p>
          </p:txBody>
        </p:sp>
        <p:graphicFrame>
          <p:nvGraphicFramePr>
            <p:cNvPr id="11" name="다이어그램 10">
              <a:extLst>
                <a:ext uri="{FF2B5EF4-FFF2-40B4-BE49-F238E27FC236}">
                  <a16:creationId xmlns:a16="http://schemas.microsoft.com/office/drawing/2014/main" id="{352D5B2B-9530-F943-DD14-A5979745DA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2580215"/>
                </p:ext>
              </p:extLst>
            </p:nvPr>
          </p:nvGraphicFramePr>
          <p:xfrm>
            <a:off x="2026327" y="2421703"/>
            <a:ext cx="2286517" cy="16326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사각형: 둥근 위쪽 모서리 12">
              <a:extLst>
                <a:ext uri="{FF2B5EF4-FFF2-40B4-BE49-F238E27FC236}">
                  <a16:creationId xmlns:a16="http://schemas.microsoft.com/office/drawing/2014/main" id="{5C3A326E-B50F-AF68-2CE2-03CA51F399BA}"/>
                </a:ext>
              </a:extLst>
            </p:cNvPr>
            <p:cNvSpPr/>
            <p:nvPr/>
          </p:nvSpPr>
          <p:spPr>
            <a:xfrm flipV="1">
              <a:off x="340640" y="4180497"/>
              <a:ext cx="4501947" cy="1777505"/>
            </a:xfrm>
            <a:prstGeom prst="round2SameRect">
              <a:avLst/>
            </a:prstGeom>
            <a:ln w="2222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잘린 한쪽 모서리 13">
              <a:extLst>
                <a:ext uri="{FF2B5EF4-FFF2-40B4-BE49-F238E27FC236}">
                  <a16:creationId xmlns:a16="http://schemas.microsoft.com/office/drawing/2014/main" id="{32F4CE51-FF27-EF8F-F8AB-B79B1AC98FE3}"/>
                </a:ext>
              </a:extLst>
            </p:cNvPr>
            <p:cNvSpPr/>
            <p:nvPr/>
          </p:nvSpPr>
          <p:spPr>
            <a:xfrm>
              <a:off x="327681" y="3865361"/>
              <a:ext cx="1633295" cy="556929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저작 및 개발</a:t>
              </a:r>
            </a:p>
          </p:txBody>
        </p:sp>
        <p:sp>
          <p:nvSpPr>
            <p:cNvPr id="15" name="순서도: 문서 14">
              <a:extLst>
                <a:ext uri="{FF2B5EF4-FFF2-40B4-BE49-F238E27FC236}">
                  <a16:creationId xmlns:a16="http://schemas.microsoft.com/office/drawing/2014/main" id="{AA3500B6-872C-9F7C-2E84-5DFF7EBA7C1A}"/>
                </a:ext>
              </a:extLst>
            </p:cNvPr>
            <p:cNvSpPr/>
            <p:nvPr/>
          </p:nvSpPr>
          <p:spPr>
            <a:xfrm rot="20523269">
              <a:off x="537901" y="4623924"/>
              <a:ext cx="773952" cy="725589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오픈 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마켓</a:t>
              </a:r>
            </a:p>
          </p:txBody>
        </p:sp>
        <p:graphicFrame>
          <p:nvGraphicFramePr>
            <p:cNvPr id="16" name="다이어그램 15">
              <a:extLst>
                <a:ext uri="{FF2B5EF4-FFF2-40B4-BE49-F238E27FC236}">
                  <a16:creationId xmlns:a16="http://schemas.microsoft.com/office/drawing/2014/main" id="{6CE3984C-040A-3619-7983-1CB4D1E647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6957626"/>
                </p:ext>
              </p:extLst>
            </p:nvPr>
          </p:nvGraphicFramePr>
          <p:xfrm>
            <a:off x="1492119" y="4287183"/>
            <a:ext cx="3532529" cy="17775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D345DE5-8F21-B168-BF0C-77F8B2AEC25C}"/>
              </a:ext>
            </a:extLst>
          </p:cNvPr>
          <p:cNvGrpSpPr/>
          <p:nvPr/>
        </p:nvGrpSpPr>
        <p:grpSpPr>
          <a:xfrm>
            <a:off x="5111958" y="1748551"/>
            <a:ext cx="4710404" cy="4530950"/>
            <a:chOff x="5111958" y="1748551"/>
            <a:chExt cx="4710404" cy="4530950"/>
          </a:xfrm>
        </p:grpSpPr>
        <p:sp>
          <p:nvSpPr>
            <p:cNvPr id="7" name="사각형: 둥근 대각선 방향 모서리 6">
              <a:extLst>
                <a:ext uri="{FF2B5EF4-FFF2-40B4-BE49-F238E27FC236}">
                  <a16:creationId xmlns:a16="http://schemas.microsoft.com/office/drawing/2014/main" id="{F5C05303-A540-AB97-F977-A1088E213C13}"/>
                </a:ext>
              </a:extLst>
            </p:cNvPr>
            <p:cNvSpPr/>
            <p:nvPr/>
          </p:nvSpPr>
          <p:spPr>
            <a:xfrm flipH="1">
              <a:off x="5111958" y="1748551"/>
              <a:ext cx="4710404" cy="4530950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설명선: 아래쪽 화살표 16">
              <a:extLst>
                <a:ext uri="{FF2B5EF4-FFF2-40B4-BE49-F238E27FC236}">
                  <a16:creationId xmlns:a16="http://schemas.microsoft.com/office/drawing/2014/main" id="{0D6A6489-4C2C-A51A-1C63-3C47F4603A10}"/>
                </a:ext>
              </a:extLst>
            </p:cNvPr>
            <p:cNvSpPr/>
            <p:nvPr/>
          </p:nvSpPr>
          <p:spPr>
            <a:xfrm>
              <a:off x="6154890" y="1814806"/>
              <a:ext cx="2223769" cy="914400"/>
            </a:xfrm>
            <a:prstGeom prst="downArrowCallout">
              <a:avLst>
                <a:gd name="adj1" fmla="val 50000"/>
                <a:gd name="adj2" fmla="val 25000"/>
                <a:gd name="adj3" fmla="val 25000"/>
                <a:gd name="adj4" fmla="val 5827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학습자 단말기</a:t>
              </a:r>
            </a:p>
          </p:txBody>
        </p:sp>
        <p:sp>
          <p:nvSpPr>
            <p:cNvPr id="19" name="사각형: 위쪽 모서리의 한쪽은 둥글고 다른 한쪽은 잘림 18">
              <a:extLst>
                <a:ext uri="{FF2B5EF4-FFF2-40B4-BE49-F238E27FC236}">
                  <a16:creationId xmlns:a16="http://schemas.microsoft.com/office/drawing/2014/main" id="{A047BC86-CBF2-C4AC-7036-2F36F75D2325}"/>
                </a:ext>
              </a:extLst>
            </p:cNvPr>
            <p:cNvSpPr/>
            <p:nvPr/>
          </p:nvSpPr>
          <p:spPr>
            <a:xfrm>
              <a:off x="5288235" y="2513822"/>
              <a:ext cx="1733309" cy="537288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웹 브라우저</a:t>
              </a:r>
            </a:p>
          </p:txBody>
        </p:sp>
        <p:sp>
          <p:nvSpPr>
            <p:cNvPr id="20" name="사각형: 위쪽 모서리의 한쪽은 둥글고 다른 한쪽은 잘림 19">
              <a:extLst>
                <a:ext uri="{FF2B5EF4-FFF2-40B4-BE49-F238E27FC236}">
                  <a16:creationId xmlns:a16="http://schemas.microsoft.com/office/drawing/2014/main" id="{FD3FC0F8-77E1-257B-E885-2C98F33250F4}"/>
                </a:ext>
              </a:extLst>
            </p:cNvPr>
            <p:cNvSpPr/>
            <p:nvPr/>
          </p:nvSpPr>
          <p:spPr>
            <a:xfrm flipH="1">
              <a:off x="7469671" y="2526817"/>
              <a:ext cx="1733309" cy="537288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</a:p>
          </p:txBody>
        </p:sp>
        <p:sp>
          <p:nvSpPr>
            <p:cNvPr id="21" name="두루마리 모양: 가로로 말림 20">
              <a:extLst>
                <a:ext uri="{FF2B5EF4-FFF2-40B4-BE49-F238E27FC236}">
                  <a16:creationId xmlns:a16="http://schemas.microsoft.com/office/drawing/2014/main" id="{B503D69A-EF6C-42B9-225A-AC237A2D2A59}"/>
                </a:ext>
              </a:extLst>
            </p:cNvPr>
            <p:cNvSpPr/>
            <p:nvPr/>
          </p:nvSpPr>
          <p:spPr>
            <a:xfrm>
              <a:off x="5267244" y="3180033"/>
              <a:ext cx="4311075" cy="1242257"/>
            </a:xfrm>
            <a:prstGeom prst="horizont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순서도: 순차적 액세스 저장소 21">
              <a:extLst>
                <a:ext uri="{FF2B5EF4-FFF2-40B4-BE49-F238E27FC236}">
                  <a16:creationId xmlns:a16="http://schemas.microsoft.com/office/drawing/2014/main" id="{BF076B31-E983-EC0E-7DB7-6CB508C8C130}"/>
                </a:ext>
              </a:extLst>
            </p:cNvPr>
            <p:cNvSpPr/>
            <p:nvPr/>
          </p:nvSpPr>
          <p:spPr>
            <a:xfrm flipH="1" flipV="1">
              <a:off x="5495783" y="3430612"/>
              <a:ext cx="1424958" cy="686020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6311FFF2-3932-3EB1-FF34-CC54FB2A3E78}"/>
                </a:ext>
              </a:extLst>
            </p:cNvPr>
            <p:cNvSpPr/>
            <p:nvPr/>
          </p:nvSpPr>
          <p:spPr>
            <a:xfrm flipH="1">
              <a:off x="6886043" y="3440118"/>
              <a:ext cx="993629" cy="667008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뷰어</a:t>
              </a:r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64DBDD53-9322-F434-E673-D39440F534B8}"/>
                </a:ext>
              </a:extLst>
            </p:cNvPr>
            <p:cNvSpPr/>
            <p:nvPr/>
          </p:nvSpPr>
          <p:spPr>
            <a:xfrm>
              <a:off x="7899642" y="3440118"/>
              <a:ext cx="1569161" cy="667310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학습관리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도구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66F5AE-78CF-64CA-A36F-E98EEA02618A}"/>
                </a:ext>
              </a:extLst>
            </p:cNvPr>
            <p:cNvSpPr txBox="1"/>
            <p:nvPr/>
          </p:nvSpPr>
          <p:spPr>
            <a:xfrm>
              <a:off x="5727018" y="3484460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스마트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r>
                <a:rPr lang="ko-KR" altLang="en-US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교육앱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순서도: 저장 데이터 25">
              <a:extLst>
                <a:ext uri="{FF2B5EF4-FFF2-40B4-BE49-F238E27FC236}">
                  <a16:creationId xmlns:a16="http://schemas.microsoft.com/office/drawing/2014/main" id="{2AA34E8B-1ECE-508D-5FED-714721E3656F}"/>
                </a:ext>
              </a:extLst>
            </p:cNvPr>
            <p:cNvSpPr/>
            <p:nvPr/>
          </p:nvSpPr>
          <p:spPr>
            <a:xfrm>
              <a:off x="5392426" y="4566793"/>
              <a:ext cx="1629117" cy="612648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PC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화살표: 오각형 26">
              <a:extLst>
                <a:ext uri="{FF2B5EF4-FFF2-40B4-BE49-F238E27FC236}">
                  <a16:creationId xmlns:a16="http://schemas.microsoft.com/office/drawing/2014/main" id="{7C9BF2AA-7127-6D95-634E-B0EE87B22B6E}"/>
                </a:ext>
              </a:extLst>
            </p:cNvPr>
            <p:cNvSpPr/>
            <p:nvPr/>
          </p:nvSpPr>
          <p:spPr>
            <a:xfrm rot="5400000">
              <a:off x="8069827" y="4005605"/>
              <a:ext cx="704250" cy="1795467"/>
            </a:xfrm>
            <a:prstGeom prst="homePlate">
              <a:avLst>
                <a:gd name="adj" fmla="val 2118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 패드</a:t>
              </a:r>
            </a:p>
          </p:txBody>
        </p:sp>
        <p:cxnSp>
          <p:nvCxnSpPr>
            <p:cNvPr id="29" name="연결선: 꺾임 28">
              <a:extLst>
                <a:ext uri="{FF2B5EF4-FFF2-40B4-BE49-F238E27FC236}">
                  <a16:creationId xmlns:a16="http://schemas.microsoft.com/office/drawing/2014/main" id="{3ECBE23F-86EA-3ACA-DE45-EE18F16A2B12}"/>
                </a:ext>
              </a:extLst>
            </p:cNvPr>
            <p:cNvCxnSpPr>
              <a:cxnSpLocks/>
              <a:stCxn id="27" idx="1"/>
              <a:endCxn id="26" idx="0"/>
            </p:cNvCxnSpPr>
            <p:nvPr/>
          </p:nvCxnSpPr>
          <p:spPr>
            <a:xfrm rot="16200000" flipH="1" flipV="1">
              <a:off x="7306679" y="3451519"/>
              <a:ext cx="15579" cy="2214967"/>
            </a:xfrm>
            <a:prstGeom prst="bentConnector3">
              <a:avLst>
                <a:gd name="adj1" fmla="val -1256249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화살표: 왼쪽/오른쪽/위쪽/아래쪽 37">
              <a:extLst>
                <a:ext uri="{FF2B5EF4-FFF2-40B4-BE49-F238E27FC236}">
                  <a16:creationId xmlns:a16="http://schemas.microsoft.com/office/drawing/2014/main" id="{2864590D-BCB5-A8D9-69D6-70FAC7898174}"/>
                </a:ext>
              </a:extLst>
            </p:cNvPr>
            <p:cNvSpPr/>
            <p:nvPr/>
          </p:nvSpPr>
          <p:spPr>
            <a:xfrm>
              <a:off x="6176127" y="5216057"/>
              <a:ext cx="2214967" cy="835844"/>
            </a:xfrm>
            <a:prstGeom prst="quadArrow">
              <a:avLst>
                <a:gd name="adj1" fmla="val 41930"/>
                <a:gd name="adj2" fmla="val 20965"/>
                <a:gd name="adj3" fmla="val 3440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OSMD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187</Words>
  <Application>Microsoft Office PowerPoint</Application>
  <PresentationFormat>A4 용지(210x297mm)</PresentationFormat>
  <Paragraphs>62</Paragraphs>
  <Slides>6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스마트교육이란</vt:lpstr>
      <vt:lpstr>2. 중점 교육 내용</vt:lpstr>
      <vt:lpstr>3. 행정구역별 교육 통계</vt:lpstr>
      <vt:lpstr>4. 플랫폼 구축 전략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tree KIM</dc:creator>
  <cp:lastModifiedBy>tree KIM</cp:lastModifiedBy>
  <cp:revision>4</cp:revision>
  <dcterms:created xsi:type="dcterms:W3CDTF">2025-01-08T06:28:22Z</dcterms:created>
  <dcterms:modified xsi:type="dcterms:W3CDTF">2025-01-08T07:29:19Z</dcterms:modified>
</cp:coreProperties>
</file>