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r>
              <a:rPr lang="ko-KR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신규 자동차 등록대수 증가율</a:t>
            </a: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증가율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3.6999999999999998E-2</c:v>
                </c:pt>
                <c:pt idx="1">
                  <c:v>4.2999999999999997E-2</c:v>
                </c:pt>
                <c:pt idx="2">
                  <c:v>3.9E-2</c:v>
                </c:pt>
                <c:pt idx="3">
                  <c:v>3.3000000000000002E-2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4-459E-8628-9B08E0E9A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0567471"/>
        <c:axId val="134056843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대수(만대)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2012</c:v>
                </c:pt>
                <c:pt idx="1">
                  <c:v>2099</c:v>
                </c:pt>
                <c:pt idx="2">
                  <c:v>2180</c:v>
                </c:pt>
                <c:pt idx="3">
                  <c:v>2253</c:v>
                </c:pt>
                <c:pt idx="4">
                  <c:v>2320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44-459E-8628-9B08E0E9A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7566703"/>
        <c:axId val="1347565743"/>
      </c:lineChart>
      <c:catAx>
        <c:axId val="134056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340568431"/>
        <c:crosses val="autoZero"/>
        <c:auto val="1"/>
        <c:lblAlgn val="ctr"/>
        <c:lblOffset val="100"/>
        <c:noMultiLvlLbl val="0"/>
      </c:catAx>
      <c:valAx>
        <c:axId val="1340568431"/>
        <c:scaling>
          <c:orientation val="minMax"/>
          <c:max val="5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340567471"/>
        <c:crosses val="autoZero"/>
        <c:crossBetween val="between"/>
        <c:majorUnit val="1"/>
      </c:valAx>
      <c:valAx>
        <c:axId val="1347565743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347566703"/>
        <c:crosses val="max"/>
        <c:crossBetween val="between"/>
      </c:valAx>
      <c:catAx>
        <c:axId val="13475667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7565743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92D050"/>
    </a:solidFill>
    <a:ln>
      <a:solidFill>
        <a:schemeClr val="tx1"/>
      </a:solidFill>
    </a:ln>
    <a:effectLst/>
  </c:spPr>
  <c:txPr>
    <a:bodyPr/>
    <a:lstStyle/>
    <a:p>
      <a:pPr>
        <a:defRPr sz="1600">
          <a:latin typeface="굴림" panose="020B0600000101010101" pitchFamily="50" charset="-127"/>
          <a:ea typeface="굴림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D2DA1-EA41-4927-AF68-4B2D911C62F9}" type="doc">
      <dgm:prSet loTypeId="urn:microsoft.com/office/officeart/2005/8/layout/gear1" loCatId="process" qsTypeId="urn:microsoft.com/office/officeart/2005/8/quickstyle/3d5" qsCatId="3D" csTypeId="urn:microsoft.com/office/officeart/2005/8/colors/accent1_2" csCatId="accent1" phldr="1"/>
      <dgm:spPr/>
    </dgm:pt>
    <dgm:pt modelId="{C73449AC-57B5-4F78-B2C1-F1B15B7F1D27}">
      <dgm:prSet phldrT="[텍스트]"/>
      <dgm:spPr/>
      <dgm:t>
        <a:bodyPr/>
        <a:lstStyle/>
        <a:p>
          <a:pPr latinLnBrk="1"/>
          <a:r>
            <a:rPr lang="en-US" altLang="ko-KR" dirty="0" err="1"/>
            <a:t>Nox</a:t>
          </a:r>
          <a:endParaRPr lang="en-US" altLang="ko-KR" dirty="0"/>
        </a:p>
      </dgm:t>
    </dgm:pt>
    <dgm:pt modelId="{9D17BED3-94FB-4497-912A-76BAE6E6FF30}" type="parTrans" cxnId="{F345BB49-A6D3-4197-BFE4-58A60C247E9C}">
      <dgm:prSet/>
      <dgm:spPr/>
      <dgm:t>
        <a:bodyPr/>
        <a:lstStyle/>
        <a:p>
          <a:pPr latinLnBrk="1"/>
          <a:endParaRPr lang="ko-KR" altLang="en-US"/>
        </a:p>
      </dgm:t>
    </dgm:pt>
    <dgm:pt modelId="{C62CB1A8-7E5D-415A-9A27-DFF1D51BF31E}" type="sibTrans" cxnId="{F345BB49-A6D3-4197-BFE4-58A60C247E9C}">
      <dgm:prSet/>
      <dgm:spPr/>
      <dgm:t>
        <a:bodyPr/>
        <a:lstStyle/>
        <a:p>
          <a:pPr latinLnBrk="1"/>
          <a:endParaRPr lang="ko-KR" altLang="en-US"/>
        </a:p>
      </dgm:t>
    </dgm:pt>
    <dgm:pt modelId="{8CA4862C-A2A4-4D76-A256-96857F453B90}">
      <dgm:prSet phldrT="[텍스트]"/>
      <dgm:spPr/>
      <dgm:t>
        <a:bodyPr/>
        <a:lstStyle/>
        <a:p>
          <a:pPr latinLnBrk="1"/>
          <a:r>
            <a:rPr lang="en-US" altLang="ko-KR" dirty="0"/>
            <a:t>H</a:t>
          </a:r>
        </a:p>
        <a:p>
          <a:pPr latinLnBrk="1"/>
          <a:r>
            <a:rPr lang="en-US" altLang="ko-KR" dirty="0"/>
            <a:t>C</a:t>
          </a:r>
        </a:p>
      </dgm:t>
    </dgm:pt>
    <dgm:pt modelId="{F15FADFB-6168-4736-B409-8B72DD368028}" type="parTrans" cxnId="{579468E7-D9C3-4DCF-93AC-C044013B7E3C}">
      <dgm:prSet/>
      <dgm:spPr/>
      <dgm:t>
        <a:bodyPr/>
        <a:lstStyle/>
        <a:p>
          <a:pPr latinLnBrk="1"/>
          <a:endParaRPr lang="ko-KR" altLang="en-US"/>
        </a:p>
      </dgm:t>
    </dgm:pt>
    <dgm:pt modelId="{9D6B0537-C948-4189-8A4B-22BD19A54DD5}" type="sibTrans" cxnId="{579468E7-D9C3-4DCF-93AC-C044013B7E3C}">
      <dgm:prSet/>
      <dgm:spPr/>
      <dgm:t>
        <a:bodyPr/>
        <a:lstStyle/>
        <a:p>
          <a:pPr latinLnBrk="1"/>
          <a:endParaRPr lang="ko-KR" altLang="en-US"/>
        </a:p>
      </dgm:t>
    </dgm:pt>
    <dgm:pt modelId="{3F43DF49-4DF7-4A7A-9979-10F486EEBB89}">
      <dgm:prSet phldrT="[텍스트]"/>
      <dgm:spPr/>
      <dgm:t>
        <a:bodyPr/>
        <a:lstStyle/>
        <a:p>
          <a:pPr latinLnBrk="1"/>
          <a:r>
            <a:rPr lang="en-US" altLang="ko-KR" dirty="0"/>
            <a:t>co</a:t>
          </a:r>
          <a:endParaRPr lang="ko-KR" altLang="en-US" dirty="0"/>
        </a:p>
      </dgm:t>
    </dgm:pt>
    <dgm:pt modelId="{FB460B28-0584-4801-AA22-E37F4420378E}" type="parTrans" cxnId="{2BC2E8F3-61F4-486C-A42E-2955314D9398}">
      <dgm:prSet/>
      <dgm:spPr/>
      <dgm:t>
        <a:bodyPr/>
        <a:lstStyle/>
        <a:p>
          <a:pPr latinLnBrk="1"/>
          <a:endParaRPr lang="ko-KR" altLang="en-US"/>
        </a:p>
      </dgm:t>
    </dgm:pt>
    <dgm:pt modelId="{B5286A27-20F2-43B1-933C-7090E03A27E2}" type="sibTrans" cxnId="{2BC2E8F3-61F4-486C-A42E-2955314D9398}">
      <dgm:prSet/>
      <dgm:spPr/>
      <dgm:t>
        <a:bodyPr/>
        <a:lstStyle/>
        <a:p>
          <a:pPr latinLnBrk="1"/>
          <a:endParaRPr lang="ko-KR" altLang="en-US"/>
        </a:p>
      </dgm:t>
    </dgm:pt>
    <dgm:pt modelId="{87234C33-1500-4CDC-A1D5-D1F83607E796}" type="pres">
      <dgm:prSet presAssocID="{CD8D2DA1-EA41-4927-AF68-4B2D911C62F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E37F999-E43F-420D-B2AB-9138833BB2E6}" type="pres">
      <dgm:prSet presAssocID="{C73449AC-57B5-4F78-B2C1-F1B15B7F1D27}" presName="gear1" presStyleLbl="node1" presStyleIdx="0" presStyleCnt="3">
        <dgm:presLayoutVars>
          <dgm:chMax val="1"/>
          <dgm:bulletEnabled val="1"/>
        </dgm:presLayoutVars>
      </dgm:prSet>
      <dgm:spPr/>
    </dgm:pt>
    <dgm:pt modelId="{6DFA51E4-556A-4B37-877E-E61E31D26203}" type="pres">
      <dgm:prSet presAssocID="{C73449AC-57B5-4F78-B2C1-F1B15B7F1D27}" presName="gear1srcNode" presStyleLbl="node1" presStyleIdx="0" presStyleCnt="3"/>
      <dgm:spPr/>
    </dgm:pt>
    <dgm:pt modelId="{89F073E0-56F4-41B1-9E77-F33823361248}" type="pres">
      <dgm:prSet presAssocID="{C73449AC-57B5-4F78-B2C1-F1B15B7F1D27}" presName="gear1dstNode" presStyleLbl="node1" presStyleIdx="0" presStyleCnt="3"/>
      <dgm:spPr/>
    </dgm:pt>
    <dgm:pt modelId="{2139AF48-111C-4038-9B9C-55C9D9AB4AD9}" type="pres">
      <dgm:prSet presAssocID="{8CA4862C-A2A4-4D76-A256-96857F453B90}" presName="gear2" presStyleLbl="node1" presStyleIdx="1" presStyleCnt="3">
        <dgm:presLayoutVars>
          <dgm:chMax val="1"/>
          <dgm:bulletEnabled val="1"/>
        </dgm:presLayoutVars>
      </dgm:prSet>
      <dgm:spPr/>
    </dgm:pt>
    <dgm:pt modelId="{21204E93-50CC-4AA8-85CB-5005810411BB}" type="pres">
      <dgm:prSet presAssocID="{8CA4862C-A2A4-4D76-A256-96857F453B90}" presName="gear2srcNode" presStyleLbl="node1" presStyleIdx="1" presStyleCnt="3"/>
      <dgm:spPr/>
    </dgm:pt>
    <dgm:pt modelId="{925826E5-454E-4882-B0FD-731F9EBCAC85}" type="pres">
      <dgm:prSet presAssocID="{8CA4862C-A2A4-4D76-A256-96857F453B90}" presName="gear2dstNode" presStyleLbl="node1" presStyleIdx="1" presStyleCnt="3"/>
      <dgm:spPr/>
    </dgm:pt>
    <dgm:pt modelId="{54B104B4-6810-4431-AF9F-B2574D1FBE09}" type="pres">
      <dgm:prSet presAssocID="{3F43DF49-4DF7-4A7A-9979-10F486EEBB89}" presName="gear3" presStyleLbl="node1" presStyleIdx="2" presStyleCnt="3"/>
      <dgm:spPr/>
    </dgm:pt>
    <dgm:pt modelId="{7E10E13C-CB0C-4481-B2AD-E6577841096A}" type="pres">
      <dgm:prSet presAssocID="{3F43DF49-4DF7-4A7A-9979-10F486EEBB8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C6AD451-8474-4826-99AE-8057F6B5D4DE}" type="pres">
      <dgm:prSet presAssocID="{3F43DF49-4DF7-4A7A-9979-10F486EEBB89}" presName="gear3srcNode" presStyleLbl="node1" presStyleIdx="2" presStyleCnt="3"/>
      <dgm:spPr/>
    </dgm:pt>
    <dgm:pt modelId="{F941A685-B177-41DE-B7E1-F94E1ED86A71}" type="pres">
      <dgm:prSet presAssocID="{3F43DF49-4DF7-4A7A-9979-10F486EEBB89}" presName="gear3dstNode" presStyleLbl="node1" presStyleIdx="2" presStyleCnt="3"/>
      <dgm:spPr/>
    </dgm:pt>
    <dgm:pt modelId="{3A2040A2-1AA1-4F5A-8B43-9D9D34B05AF8}" type="pres">
      <dgm:prSet presAssocID="{C62CB1A8-7E5D-415A-9A27-DFF1D51BF31E}" presName="connector1" presStyleLbl="sibTrans2D1" presStyleIdx="0" presStyleCnt="3"/>
      <dgm:spPr/>
    </dgm:pt>
    <dgm:pt modelId="{B1307490-5464-40BB-ADE7-B227FF56B577}" type="pres">
      <dgm:prSet presAssocID="{9D6B0537-C948-4189-8A4B-22BD19A54DD5}" presName="connector2" presStyleLbl="sibTrans2D1" presStyleIdx="1" presStyleCnt="3"/>
      <dgm:spPr/>
    </dgm:pt>
    <dgm:pt modelId="{1A0C4D4C-35FD-47D0-B02B-231A2EFBFF5D}" type="pres">
      <dgm:prSet presAssocID="{B5286A27-20F2-43B1-933C-7090E03A27E2}" presName="connector3" presStyleLbl="sibTrans2D1" presStyleIdx="2" presStyleCnt="3"/>
      <dgm:spPr/>
    </dgm:pt>
  </dgm:ptLst>
  <dgm:cxnLst>
    <dgm:cxn modelId="{037D565F-66A9-4890-94ED-4F028787FD5C}" type="presOf" srcId="{C73449AC-57B5-4F78-B2C1-F1B15B7F1D27}" destId="{6DFA51E4-556A-4B37-877E-E61E31D26203}" srcOrd="1" destOrd="0" presId="urn:microsoft.com/office/officeart/2005/8/layout/gear1"/>
    <dgm:cxn modelId="{D7D10346-5734-4C43-BFFA-C4A948FBAD2A}" type="presOf" srcId="{3F43DF49-4DF7-4A7A-9979-10F486EEBB89}" destId="{F941A685-B177-41DE-B7E1-F94E1ED86A71}" srcOrd="3" destOrd="0" presId="urn:microsoft.com/office/officeart/2005/8/layout/gear1"/>
    <dgm:cxn modelId="{F345BB49-A6D3-4197-BFE4-58A60C247E9C}" srcId="{CD8D2DA1-EA41-4927-AF68-4B2D911C62F9}" destId="{C73449AC-57B5-4F78-B2C1-F1B15B7F1D27}" srcOrd="0" destOrd="0" parTransId="{9D17BED3-94FB-4497-912A-76BAE6E6FF30}" sibTransId="{C62CB1A8-7E5D-415A-9A27-DFF1D51BF31E}"/>
    <dgm:cxn modelId="{CE045570-FBAE-4413-8641-E40E265DAEA2}" type="presOf" srcId="{CD8D2DA1-EA41-4927-AF68-4B2D911C62F9}" destId="{87234C33-1500-4CDC-A1D5-D1F83607E796}" srcOrd="0" destOrd="0" presId="urn:microsoft.com/office/officeart/2005/8/layout/gear1"/>
    <dgm:cxn modelId="{37D92552-3A64-489D-9A9C-CC14E9B12537}" type="presOf" srcId="{B5286A27-20F2-43B1-933C-7090E03A27E2}" destId="{1A0C4D4C-35FD-47D0-B02B-231A2EFBFF5D}" srcOrd="0" destOrd="0" presId="urn:microsoft.com/office/officeart/2005/8/layout/gear1"/>
    <dgm:cxn modelId="{DF841A53-85AD-4023-99B0-683DCD0D82C8}" type="presOf" srcId="{3F43DF49-4DF7-4A7A-9979-10F486EEBB89}" destId="{7E10E13C-CB0C-4481-B2AD-E6577841096A}" srcOrd="1" destOrd="0" presId="urn:microsoft.com/office/officeart/2005/8/layout/gear1"/>
    <dgm:cxn modelId="{FC46DB84-D2C0-4A7D-988E-114C049ACA9C}" type="presOf" srcId="{C73449AC-57B5-4F78-B2C1-F1B15B7F1D27}" destId="{7E37F999-E43F-420D-B2AB-9138833BB2E6}" srcOrd="0" destOrd="0" presId="urn:microsoft.com/office/officeart/2005/8/layout/gear1"/>
    <dgm:cxn modelId="{9727CA9B-10C9-41D1-98B7-DA1396FD282A}" type="presOf" srcId="{9D6B0537-C948-4189-8A4B-22BD19A54DD5}" destId="{B1307490-5464-40BB-ADE7-B227FF56B577}" srcOrd="0" destOrd="0" presId="urn:microsoft.com/office/officeart/2005/8/layout/gear1"/>
    <dgm:cxn modelId="{0B73CEA4-F7E7-42D7-997C-33A079263953}" type="presOf" srcId="{3F43DF49-4DF7-4A7A-9979-10F486EEBB89}" destId="{0C6AD451-8474-4826-99AE-8057F6B5D4DE}" srcOrd="2" destOrd="0" presId="urn:microsoft.com/office/officeart/2005/8/layout/gear1"/>
    <dgm:cxn modelId="{809F99AF-E782-4CCC-A2AD-29E2971F6962}" type="presOf" srcId="{8CA4862C-A2A4-4D76-A256-96857F453B90}" destId="{925826E5-454E-4882-B0FD-731F9EBCAC85}" srcOrd="2" destOrd="0" presId="urn:microsoft.com/office/officeart/2005/8/layout/gear1"/>
    <dgm:cxn modelId="{213319D0-674C-4D58-BC7A-C01FEBB845AC}" type="presOf" srcId="{8CA4862C-A2A4-4D76-A256-96857F453B90}" destId="{2139AF48-111C-4038-9B9C-55C9D9AB4AD9}" srcOrd="0" destOrd="0" presId="urn:microsoft.com/office/officeart/2005/8/layout/gear1"/>
    <dgm:cxn modelId="{579468E7-D9C3-4DCF-93AC-C044013B7E3C}" srcId="{CD8D2DA1-EA41-4927-AF68-4B2D911C62F9}" destId="{8CA4862C-A2A4-4D76-A256-96857F453B90}" srcOrd="1" destOrd="0" parTransId="{F15FADFB-6168-4736-B409-8B72DD368028}" sibTransId="{9D6B0537-C948-4189-8A4B-22BD19A54DD5}"/>
    <dgm:cxn modelId="{B46D39EE-18A5-4038-B6F9-177D0C285BC3}" type="presOf" srcId="{8CA4862C-A2A4-4D76-A256-96857F453B90}" destId="{21204E93-50CC-4AA8-85CB-5005810411BB}" srcOrd="1" destOrd="0" presId="urn:microsoft.com/office/officeart/2005/8/layout/gear1"/>
    <dgm:cxn modelId="{F402E9F1-D11F-4797-AC37-0900DB3DEF08}" type="presOf" srcId="{C62CB1A8-7E5D-415A-9A27-DFF1D51BF31E}" destId="{3A2040A2-1AA1-4F5A-8B43-9D9D34B05AF8}" srcOrd="0" destOrd="0" presId="urn:microsoft.com/office/officeart/2005/8/layout/gear1"/>
    <dgm:cxn modelId="{D44139F3-EE2C-43D4-B786-7E53B03422EE}" type="presOf" srcId="{3F43DF49-4DF7-4A7A-9979-10F486EEBB89}" destId="{54B104B4-6810-4431-AF9F-B2574D1FBE09}" srcOrd="0" destOrd="0" presId="urn:microsoft.com/office/officeart/2005/8/layout/gear1"/>
    <dgm:cxn modelId="{2BC2E8F3-61F4-486C-A42E-2955314D9398}" srcId="{CD8D2DA1-EA41-4927-AF68-4B2D911C62F9}" destId="{3F43DF49-4DF7-4A7A-9979-10F486EEBB89}" srcOrd="2" destOrd="0" parTransId="{FB460B28-0584-4801-AA22-E37F4420378E}" sibTransId="{B5286A27-20F2-43B1-933C-7090E03A27E2}"/>
    <dgm:cxn modelId="{E52A56FF-FB31-4E34-8C63-33A572140303}" type="presOf" srcId="{C73449AC-57B5-4F78-B2C1-F1B15B7F1D27}" destId="{89F073E0-56F4-41B1-9E77-F33823361248}" srcOrd="2" destOrd="0" presId="urn:microsoft.com/office/officeart/2005/8/layout/gear1"/>
    <dgm:cxn modelId="{E3817527-95E7-41B9-83B7-32068797DA0C}" type="presParOf" srcId="{87234C33-1500-4CDC-A1D5-D1F83607E796}" destId="{7E37F999-E43F-420D-B2AB-9138833BB2E6}" srcOrd="0" destOrd="0" presId="urn:microsoft.com/office/officeart/2005/8/layout/gear1"/>
    <dgm:cxn modelId="{7BCD1BDE-FA95-4578-9A4E-5EF535EEBE2E}" type="presParOf" srcId="{87234C33-1500-4CDC-A1D5-D1F83607E796}" destId="{6DFA51E4-556A-4B37-877E-E61E31D26203}" srcOrd="1" destOrd="0" presId="urn:microsoft.com/office/officeart/2005/8/layout/gear1"/>
    <dgm:cxn modelId="{E34874C4-9641-4ECF-953B-BE3D61EF7B85}" type="presParOf" srcId="{87234C33-1500-4CDC-A1D5-D1F83607E796}" destId="{89F073E0-56F4-41B1-9E77-F33823361248}" srcOrd="2" destOrd="0" presId="urn:microsoft.com/office/officeart/2005/8/layout/gear1"/>
    <dgm:cxn modelId="{26B7AE83-53B7-4CCF-BF90-C7A968A1637F}" type="presParOf" srcId="{87234C33-1500-4CDC-A1D5-D1F83607E796}" destId="{2139AF48-111C-4038-9B9C-55C9D9AB4AD9}" srcOrd="3" destOrd="0" presId="urn:microsoft.com/office/officeart/2005/8/layout/gear1"/>
    <dgm:cxn modelId="{996EEFB5-673E-41BF-9AEC-468422DAE6BD}" type="presParOf" srcId="{87234C33-1500-4CDC-A1D5-D1F83607E796}" destId="{21204E93-50CC-4AA8-85CB-5005810411BB}" srcOrd="4" destOrd="0" presId="urn:microsoft.com/office/officeart/2005/8/layout/gear1"/>
    <dgm:cxn modelId="{A779C43B-6FF0-4E0A-93C7-582A8AD5BC10}" type="presParOf" srcId="{87234C33-1500-4CDC-A1D5-D1F83607E796}" destId="{925826E5-454E-4882-B0FD-731F9EBCAC85}" srcOrd="5" destOrd="0" presId="urn:microsoft.com/office/officeart/2005/8/layout/gear1"/>
    <dgm:cxn modelId="{8D8D89CF-E384-4764-8B62-84A2AD926F5A}" type="presParOf" srcId="{87234C33-1500-4CDC-A1D5-D1F83607E796}" destId="{54B104B4-6810-4431-AF9F-B2574D1FBE09}" srcOrd="6" destOrd="0" presId="urn:microsoft.com/office/officeart/2005/8/layout/gear1"/>
    <dgm:cxn modelId="{806C0798-6B06-4491-AD4B-79C91872D8A7}" type="presParOf" srcId="{87234C33-1500-4CDC-A1D5-D1F83607E796}" destId="{7E10E13C-CB0C-4481-B2AD-E6577841096A}" srcOrd="7" destOrd="0" presId="urn:microsoft.com/office/officeart/2005/8/layout/gear1"/>
    <dgm:cxn modelId="{291C0BA4-CEEE-42DB-B379-ADD79203130B}" type="presParOf" srcId="{87234C33-1500-4CDC-A1D5-D1F83607E796}" destId="{0C6AD451-8474-4826-99AE-8057F6B5D4DE}" srcOrd="8" destOrd="0" presId="urn:microsoft.com/office/officeart/2005/8/layout/gear1"/>
    <dgm:cxn modelId="{BB1C6C57-ADB6-44D4-A595-9A52E82095F9}" type="presParOf" srcId="{87234C33-1500-4CDC-A1D5-D1F83607E796}" destId="{F941A685-B177-41DE-B7E1-F94E1ED86A71}" srcOrd="9" destOrd="0" presId="urn:microsoft.com/office/officeart/2005/8/layout/gear1"/>
    <dgm:cxn modelId="{D43A1C7D-C314-472B-B688-6B975DD6FE4D}" type="presParOf" srcId="{87234C33-1500-4CDC-A1D5-D1F83607E796}" destId="{3A2040A2-1AA1-4F5A-8B43-9D9D34B05AF8}" srcOrd="10" destOrd="0" presId="urn:microsoft.com/office/officeart/2005/8/layout/gear1"/>
    <dgm:cxn modelId="{74653C25-70D5-4126-8679-D039DF75F1FD}" type="presParOf" srcId="{87234C33-1500-4CDC-A1D5-D1F83607E796}" destId="{B1307490-5464-40BB-ADE7-B227FF56B577}" srcOrd="11" destOrd="0" presId="urn:microsoft.com/office/officeart/2005/8/layout/gear1"/>
    <dgm:cxn modelId="{D4F674FE-727D-4C9F-B50B-540500B65DC1}" type="presParOf" srcId="{87234C33-1500-4CDC-A1D5-D1F83607E796}" destId="{1A0C4D4C-35FD-47D0-B02B-231A2EFBFF5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321773-61FE-491D-9567-8E1D7972817E}" type="doc">
      <dgm:prSet loTypeId="urn:microsoft.com/office/officeart/2005/8/layout/equation1" loCatId="process" qsTypeId="urn:microsoft.com/office/officeart/2005/8/quickstyle/3d3" qsCatId="3D" csTypeId="urn:microsoft.com/office/officeart/2005/8/colors/accent1_2" csCatId="accent1" phldr="1"/>
      <dgm:spPr/>
    </dgm:pt>
    <dgm:pt modelId="{D8AD2023-D6BF-4373-95C6-853DC19FC8E9}">
      <dgm:prSet phldrT="[텍스트]"/>
      <dgm:spPr/>
      <dgm:t>
        <a:bodyPr/>
        <a:lstStyle/>
        <a:p>
          <a:pPr latinLnBrk="1"/>
          <a:r>
            <a:rPr lang="ko-KR" altLang="en-US" dirty="0"/>
            <a:t>에어컨</a:t>
          </a:r>
          <a:endParaRPr lang="en-US" altLang="ko-KR" dirty="0"/>
        </a:p>
        <a:p>
          <a:pPr latinLnBrk="1"/>
          <a:r>
            <a:rPr lang="en-US" altLang="ko-KR" dirty="0"/>
            <a:t>1</a:t>
          </a:r>
          <a:r>
            <a:rPr lang="ko-KR" altLang="en-US" dirty="0"/>
            <a:t>대</a:t>
          </a:r>
        </a:p>
      </dgm:t>
    </dgm:pt>
    <dgm:pt modelId="{74A41A86-E5D9-40CB-B351-B230F847C078}" type="parTrans" cxnId="{2937CA2E-CC35-4327-8E23-26C439A513F8}">
      <dgm:prSet/>
      <dgm:spPr/>
      <dgm:t>
        <a:bodyPr/>
        <a:lstStyle/>
        <a:p>
          <a:pPr latinLnBrk="1"/>
          <a:endParaRPr lang="ko-KR" altLang="en-US"/>
        </a:p>
      </dgm:t>
    </dgm:pt>
    <dgm:pt modelId="{3BF259C3-7E25-41E8-9FB3-98DA9BE66505}" type="sibTrans" cxnId="{2937CA2E-CC35-4327-8E23-26C439A513F8}">
      <dgm:prSet/>
      <dgm:spPr/>
      <dgm:t>
        <a:bodyPr/>
        <a:lstStyle/>
        <a:p>
          <a:pPr latinLnBrk="1"/>
          <a:endParaRPr lang="ko-KR" altLang="en-US"/>
        </a:p>
      </dgm:t>
    </dgm:pt>
    <dgm:pt modelId="{82B19BD8-3104-43CA-BA3F-6A846369232E}">
      <dgm:prSet phldrT="[텍스트]"/>
      <dgm:spPr/>
      <dgm:t>
        <a:bodyPr/>
        <a:lstStyle/>
        <a:p>
          <a:pPr latinLnBrk="1"/>
          <a:r>
            <a:rPr lang="ko-KR" altLang="en-US" dirty="0"/>
            <a:t>온실가스</a:t>
          </a:r>
          <a:endParaRPr lang="en-US" altLang="ko-KR" dirty="0"/>
        </a:p>
        <a:p>
          <a:pPr latinLnBrk="1"/>
          <a:r>
            <a:rPr lang="en-US" altLang="ko-KR" dirty="0"/>
            <a:t>1</a:t>
          </a:r>
          <a:r>
            <a:rPr lang="ko-KR" altLang="en-US" dirty="0"/>
            <a:t>톤 배출</a:t>
          </a:r>
        </a:p>
      </dgm:t>
    </dgm:pt>
    <dgm:pt modelId="{D531EC75-A5C9-4D8E-9F30-3F61D3FE9210}" type="parTrans" cxnId="{55DC07A2-2481-40FB-8566-70FB2CCE4DAC}">
      <dgm:prSet/>
      <dgm:spPr/>
      <dgm:t>
        <a:bodyPr/>
        <a:lstStyle/>
        <a:p>
          <a:pPr latinLnBrk="1"/>
          <a:endParaRPr lang="ko-KR" altLang="en-US"/>
        </a:p>
      </dgm:t>
    </dgm:pt>
    <dgm:pt modelId="{8A9BE175-6EED-4B15-9849-4A9D5674947E}" type="sibTrans" cxnId="{55DC07A2-2481-40FB-8566-70FB2CCE4DAC}">
      <dgm:prSet/>
      <dgm:spPr/>
      <dgm:t>
        <a:bodyPr/>
        <a:lstStyle/>
        <a:p>
          <a:pPr latinLnBrk="1"/>
          <a:endParaRPr lang="ko-KR" altLang="en-US"/>
        </a:p>
      </dgm:t>
    </dgm:pt>
    <dgm:pt modelId="{822A9488-F2AF-49F1-85CC-93C3464C6E49}" type="pres">
      <dgm:prSet presAssocID="{F2321773-61FE-491D-9567-8E1D7972817E}" presName="linearFlow" presStyleCnt="0">
        <dgm:presLayoutVars>
          <dgm:dir/>
          <dgm:resizeHandles val="exact"/>
        </dgm:presLayoutVars>
      </dgm:prSet>
      <dgm:spPr/>
    </dgm:pt>
    <dgm:pt modelId="{07938207-2433-4E56-913B-8EFC31DED46A}" type="pres">
      <dgm:prSet presAssocID="{D8AD2023-D6BF-4373-95C6-853DC19FC8E9}" presName="node" presStyleLbl="node1" presStyleIdx="0" presStyleCnt="2">
        <dgm:presLayoutVars>
          <dgm:bulletEnabled val="1"/>
        </dgm:presLayoutVars>
      </dgm:prSet>
      <dgm:spPr/>
    </dgm:pt>
    <dgm:pt modelId="{0208ECCD-0BB8-4A80-8378-F0B4FF3BDC25}" type="pres">
      <dgm:prSet presAssocID="{3BF259C3-7E25-41E8-9FB3-98DA9BE66505}" presName="spacerL" presStyleCnt="0"/>
      <dgm:spPr/>
    </dgm:pt>
    <dgm:pt modelId="{4C605D41-FB06-4C83-A89D-0137AC007EE9}" type="pres">
      <dgm:prSet presAssocID="{3BF259C3-7E25-41E8-9FB3-98DA9BE66505}" presName="sibTrans" presStyleLbl="sibTrans2D1" presStyleIdx="0" presStyleCnt="1"/>
      <dgm:spPr/>
    </dgm:pt>
    <dgm:pt modelId="{E3F14FE0-2E07-4BBF-BE64-F005203841DC}" type="pres">
      <dgm:prSet presAssocID="{3BF259C3-7E25-41E8-9FB3-98DA9BE66505}" presName="spacerR" presStyleCnt="0"/>
      <dgm:spPr/>
    </dgm:pt>
    <dgm:pt modelId="{B357BFE1-8EC0-4CAE-A52D-215D28D13883}" type="pres">
      <dgm:prSet presAssocID="{82B19BD8-3104-43CA-BA3F-6A846369232E}" presName="node" presStyleLbl="node1" presStyleIdx="1" presStyleCnt="2">
        <dgm:presLayoutVars>
          <dgm:bulletEnabled val="1"/>
        </dgm:presLayoutVars>
      </dgm:prSet>
      <dgm:spPr/>
    </dgm:pt>
  </dgm:ptLst>
  <dgm:cxnLst>
    <dgm:cxn modelId="{0069F600-9142-4A5B-A706-A3B7EC9678F8}" type="presOf" srcId="{82B19BD8-3104-43CA-BA3F-6A846369232E}" destId="{B357BFE1-8EC0-4CAE-A52D-215D28D13883}" srcOrd="0" destOrd="0" presId="urn:microsoft.com/office/officeart/2005/8/layout/equation1"/>
    <dgm:cxn modelId="{98C04923-F8C5-48B9-A4DF-6B450ACB9CB2}" type="presOf" srcId="{F2321773-61FE-491D-9567-8E1D7972817E}" destId="{822A9488-F2AF-49F1-85CC-93C3464C6E49}" srcOrd="0" destOrd="0" presId="urn:microsoft.com/office/officeart/2005/8/layout/equation1"/>
    <dgm:cxn modelId="{2937CA2E-CC35-4327-8E23-26C439A513F8}" srcId="{F2321773-61FE-491D-9567-8E1D7972817E}" destId="{D8AD2023-D6BF-4373-95C6-853DC19FC8E9}" srcOrd="0" destOrd="0" parTransId="{74A41A86-E5D9-40CB-B351-B230F847C078}" sibTransId="{3BF259C3-7E25-41E8-9FB3-98DA9BE66505}"/>
    <dgm:cxn modelId="{275FAF38-D4A9-4BAB-8FBA-BEEAF3B6774F}" type="presOf" srcId="{3BF259C3-7E25-41E8-9FB3-98DA9BE66505}" destId="{4C605D41-FB06-4C83-A89D-0137AC007EE9}" srcOrd="0" destOrd="0" presId="urn:microsoft.com/office/officeart/2005/8/layout/equation1"/>
    <dgm:cxn modelId="{55DC07A2-2481-40FB-8566-70FB2CCE4DAC}" srcId="{F2321773-61FE-491D-9567-8E1D7972817E}" destId="{82B19BD8-3104-43CA-BA3F-6A846369232E}" srcOrd="1" destOrd="0" parTransId="{D531EC75-A5C9-4D8E-9F30-3F61D3FE9210}" sibTransId="{8A9BE175-6EED-4B15-9849-4A9D5674947E}"/>
    <dgm:cxn modelId="{341B65DF-D247-43D3-BCEF-8DCD7C280369}" type="presOf" srcId="{D8AD2023-D6BF-4373-95C6-853DC19FC8E9}" destId="{07938207-2433-4E56-913B-8EFC31DED46A}" srcOrd="0" destOrd="0" presId="urn:microsoft.com/office/officeart/2005/8/layout/equation1"/>
    <dgm:cxn modelId="{0FCA56F2-51A9-47C4-B3DD-58358E898CBA}" type="presParOf" srcId="{822A9488-F2AF-49F1-85CC-93C3464C6E49}" destId="{07938207-2433-4E56-913B-8EFC31DED46A}" srcOrd="0" destOrd="0" presId="urn:microsoft.com/office/officeart/2005/8/layout/equation1"/>
    <dgm:cxn modelId="{803A704E-F98F-4926-BE86-9DAB4C1F4A49}" type="presParOf" srcId="{822A9488-F2AF-49F1-85CC-93C3464C6E49}" destId="{0208ECCD-0BB8-4A80-8378-F0B4FF3BDC25}" srcOrd="1" destOrd="0" presId="urn:microsoft.com/office/officeart/2005/8/layout/equation1"/>
    <dgm:cxn modelId="{EA53955B-B265-4268-BB5E-8642A43153BE}" type="presParOf" srcId="{822A9488-F2AF-49F1-85CC-93C3464C6E49}" destId="{4C605D41-FB06-4C83-A89D-0137AC007EE9}" srcOrd="2" destOrd="0" presId="urn:microsoft.com/office/officeart/2005/8/layout/equation1"/>
    <dgm:cxn modelId="{DAC92DBF-5338-4A10-B24F-D75D58E6BBBE}" type="presParOf" srcId="{822A9488-F2AF-49F1-85CC-93C3464C6E49}" destId="{E3F14FE0-2E07-4BBF-BE64-F005203841DC}" srcOrd="3" destOrd="0" presId="urn:microsoft.com/office/officeart/2005/8/layout/equation1"/>
    <dgm:cxn modelId="{7541B7D2-3831-4708-B9D2-1FB3D9CB9FF9}" type="presParOf" srcId="{822A9488-F2AF-49F1-85CC-93C3464C6E49}" destId="{B357BFE1-8EC0-4CAE-A52D-215D28D13883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7F999-E43F-420D-B2AB-9138833BB2E6}">
      <dsp:nvSpPr>
        <dsp:cNvPr id="0" name=""/>
        <dsp:cNvSpPr/>
      </dsp:nvSpPr>
      <dsp:spPr>
        <a:xfrm>
          <a:off x="1243307" y="749386"/>
          <a:ext cx="915916" cy="91591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900" kern="1200" dirty="0" err="1"/>
            <a:t>Nox</a:t>
          </a:r>
          <a:endParaRPr lang="en-US" altLang="ko-KR" sz="900" kern="1200" dirty="0"/>
        </a:p>
      </dsp:txBody>
      <dsp:txXfrm>
        <a:off x="1427447" y="963935"/>
        <a:ext cx="547636" cy="470800"/>
      </dsp:txXfrm>
    </dsp:sp>
    <dsp:sp modelId="{2139AF48-111C-4038-9B9C-55C9D9AB4AD9}">
      <dsp:nvSpPr>
        <dsp:cNvPr id="0" name=""/>
        <dsp:cNvSpPr/>
      </dsp:nvSpPr>
      <dsp:spPr>
        <a:xfrm>
          <a:off x="710410" y="532896"/>
          <a:ext cx="666121" cy="66612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900" kern="1200" dirty="0"/>
            <a:t>H</a:t>
          </a:r>
        </a:p>
        <a:p>
          <a:pPr marL="0" lvl="0" indent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900" kern="1200" dirty="0"/>
            <a:t>C</a:t>
          </a:r>
        </a:p>
      </dsp:txBody>
      <dsp:txXfrm>
        <a:off x="878108" y="701608"/>
        <a:ext cx="330725" cy="328697"/>
      </dsp:txXfrm>
    </dsp:sp>
    <dsp:sp modelId="{54B104B4-6810-4431-AF9F-B2574D1FBE09}">
      <dsp:nvSpPr>
        <dsp:cNvPr id="0" name=""/>
        <dsp:cNvSpPr/>
      </dsp:nvSpPr>
      <dsp:spPr>
        <a:xfrm rot="20700000">
          <a:off x="1083506" y="73341"/>
          <a:ext cx="652662" cy="65266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900" kern="1200" dirty="0"/>
            <a:t>co</a:t>
          </a:r>
          <a:endParaRPr lang="ko-KR" altLang="en-US" sz="900" kern="1200" dirty="0"/>
        </a:p>
      </dsp:txBody>
      <dsp:txXfrm rot="-20700000">
        <a:off x="1226654" y="216489"/>
        <a:ext cx="366366" cy="366366"/>
      </dsp:txXfrm>
    </dsp:sp>
    <dsp:sp modelId="{3A2040A2-1AA1-4F5A-8B43-9D9D34B05AF8}">
      <dsp:nvSpPr>
        <dsp:cNvPr id="0" name=""/>
        <dsp:cNvSpPr/>
      </dsp:nvSpPr>
      <dsp:spPr>
        <a:xfrm>
          <a:off x="1148229" y="624558"/>
          <a:ext cx="1172373" cy="1172373"/>
        </a:xfrm>
        <a:prstGeom prst="circularArrow">
          <a:avLst>
            <a:gd name="adj1" fmla="val 4688"/>
            <a:gd name="adj2" fmla="val 299029"/>
            <a:gd name="adj3" fmla="val 2390775"/>
            <a:gd name="adj4" fmla="val 1616425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07490-5464-40BB-ADE7-B227FF56B577}">
      <dsp:nvSpPr>
        <dsp:cNvPr id="0" name=""/>
        <dsp:cNvSpPr/>
      </dsp:nvSpPr>
      <dsp:spPr>
        <a:xfrm>
          <a:off x="592442" y="396362"/>
          <a:ext cx="851802" cy="8518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C4D4C-35FD-47D0-B02B-231A2EFBFF5D}">
      <dsp:nvSpPr>
        <dsp:cNvPr id="0" name=""/>
        <dsp:cNvSpPr/>
      </dsp:nvSpPr>
      <dsp:spPr>
        <a:xfrm>
          <a:off x="932539" y="-58763"/>
          <a:ext cx="918414" cy="9184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38207-2433-4E56-913B-8EFC31DED46A}">
      <dsp:nvSpPr>
        <dsp:cNvPr id="0" name=""/>
        <dsp:cNvSpPr/>
      </dsp:nvSpPr>
      <dsp:spPr>
        <a:xfrm>
          <a:off x="1792" y="65162"/>
          <a:ext cx="1232664" cy="1232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에어컨</a:t>
          </a: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1</a:t>
          </a:r>
          <a:r>
            <a:rPr lang="ko-KR" altLang="en-US" sz="1600" kern="1200" dirty="0"/>
            <a:t>대</a:t>
          </a:r>
        </a:p>
      </dsp:txBody>
      <dsp:txXfrm>
        <a:off x="182311" y="245681"/>
        <a:ext cx="871626" cy="871626"/>
      </dsp:txXfrm>
    </dsp:sp>
    <dsp:sp modelId="{4C605D41-FB06-4C83-A89D-0137AC007EE9}">
      <dsp:nvSpPr>
        <dsp:cNvPr id="0" name=""/>
        <dsp:cNvSpPr/>
      </dsp:nvSpPr>
      <dsp:spPr>
        <a:xfrm>
          <a:off x="1334549" y="324021"/>
          <a:ext cx="714945" cy="71494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300" kern="1200"/>
        </a:p>
      </dsp:txBody>
      <dsp:txXfrm>
        <a:off x="1429315" y="471300"/>
        <a:ext cx="525413" cy="420387"/>
      </dsp:txXfrm>
    </dsp:sp>
    <dsp:sp modelId="{B357BFE1-8EC0-4CAE-A52D-215D28D13883}">
      <dsp:nvSpPr>
        <dsp:cNvPr id="0" name=""/>
        <dsp:cNvSpPr/>
      </dsp:nvSpPr>
      <dsp:spPr>
        <a:xfrm>
          <a:off x="2149587" y="65162"/>
          <a:ext cx="1232664" cy="1232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온실가스</a:t>
          </a:r>
          <a:endParaRPr lang="en-US" altLang="ko-KR" sz="1600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1</a:t>
          </a:r>
          <a:r>
            <a:rPr lang="ko-KR" altLang="en-US" sz="1600" kern="1200" dirty="0"/>
            <a:t>톤 배출</a:t>
          </a:r>
        </a:p>
      </dsp:txBody>
      <dsp:txXfrm>
        <a:off x="2330106" y="245681"/>
        <a:ext cx="871626" cy="87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BA2-A8A9-4717-ABD6-D84D77206C10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AF70C-5DCC-4B23-B48C-500729587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68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BA2-A8A9-4717-ABD6-D84D77206C10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AF70C-5DCC-4B23-B48C-500729587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98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BA2-A8A9-4717-ABD6-D84D77206C10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AF70C-5DCC-4B23-B48C-500729587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40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BA2-A8A9-4717-ABD6-D84D77206C10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AF70C-5DCC-4B23-B48C-50072958764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화살표: 오각형 7">
            <a:extLst>
              <a:ext uri="{FF2B5EF4-FFF2-40B4-BE49-F238E27FC236}">
                <a16:creationId xmlns:a16="http://schemas.microsoft.com/office/drawing/2014/main" id="{06C9C064-5472-B182-DBFC-6D3DE10E7886}"/>
              </a:ext>
            </a:extLst>
          </p:cNvPr>
          <p:cNvSpPr/>
          <p:nvPr userDrawn="1"/>
        </p:nvSpPr>
        <p:spPr>
          <a:xfrm>
            <a:off x="0" y="1018931"/>
            <a:ext cx="9906000" cy="23282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1B43C55B-02DB-DF2A-6D5C-1EB6CE2F2FF1}"/>
              </a:ext>
            </a:extLst>
          </p:cNvPr>
          <p:cNvSpPr/>
          <p:nvPr userDrawn="1"/>
        </p:nvSpPr>
        <p:spPr>
          <a:xfrm flipV="1">
            <a:off x="353683" y="1"/>
            <a:ext cx="8936966" cy="1242204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88663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1" name="그림 10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92286D46-8EE8-D189-7D6B-126E9E981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" y="6240439"/>
            <a:ext cx="1362974" cy="5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0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BA2-A8A9-4717-ABD6-D84D77206C10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AF70C-5DCC-4B23-B48C-500729587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40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BA2-A8A9-4717-ABD6-D84D77206C10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AF70C-5DCC-4B23-B48C-500729587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4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BA2-A8A9-4717-ABD6-D84D77206C10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AF70C-5DCC-4B23-B48C-500729587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4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BA2-A8A9-4717-ABD6-D84D77206C10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AF70C-5DCC-4B23-B48C-500729587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30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BA2-A8A9-4717-ABD6-D84D77206C10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AF70C-5DCC-4B23-B48C-500729587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61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BA2-A8A9-4717-ABD6-D84D77206C10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AF70C-5DCC-4B23-B48C-500729587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89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BA2-A8A9-4717-ABD6-D84D77206C10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AF70C-5DCC-4B23-B48C-500729587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65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7A2BA2-A8A9-4717-ABD6-D84D77206C10}" type="datetimeFigureOut">
              <a:rPr lang="ko-KR" altLang="en-US" smtClean="0"/>
              <a:t>2024-07-07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1AF70C-5DCC-4B23-B48C-500729587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48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681FE516-5720-CEAC-F6C3-05D4FE57ECA3}"/>
              </a:ext>
            </a:extLst>
          </p:cNvPr>
          <p:cNvSpPr/>
          <p:nvPr/>
        </p:nvSpPr>
        <p:spPr>
          <a:xfrm>
            <a:off x="755376" y="1403927"/>
            <a:ext cx="8480988" cy="16277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reflection blurRad="6350" stA="60000" endA="900" endPos="60000" dist="29997" dir="5400000" sy="-100000" algn="bl" rotWithShape="0"/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Plug in Electronic Vehicle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reflection blurRad="6350" stA="60000" endA="900" endPos="60000" dist="29997" dir="5400000" sy="-100000" algn="bl" rotWithShape="0"/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사각형: 잘린 위쪽 모서리 5">
            <a:extLst>
              <a:ext uri="{FF2B5EF4-FFF2-40B4-BE49-F238E27FC236}">
                <a16:creationId xmlns:a16="http://schemas.microsoft.com/office/drawing/2014/main" id="{36DCD9FE-C459-645F-E6F3-67F2B4D42FF8}"/>
              </a:ext>
            </a:extLst>
          </p:cNvPr>
          <p:cNvSpPr/>
          <p:nvPr/>
        </p:nvSpPr>
        <p:spPr>
          <a:xfrm>
            <a:off x="0" y="4082473"/>
            <a:ext cx="9906000" cy="2775527"/>
          </a:xfrm>
          <a:prstGeom prst="snip2SameRect">
            <a:avLst/>
          </a:prstGeom>
          <a:blipFill>
            <a:blip r:embed="rId2">
              <a:alphaModFix amt="50000"/>
            </a:blip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그래픽, 로고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64E79777-7903-1D92-8338-533510308F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7" y="184727"/>
            <a:ext cx="1302327" cy="9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7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87231A-97CC-E7E1-35FA-1F709438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C0B85E5D-3B5E-B794-A55B-8DB17ECCE0E4}"/>
              </a:ext>
            </a:extLst>
          </p:cNvPr>
          <p:cNvSpPr/>
          <p:nvPr/>
        </p:nvSpPr>
        <p:spPr>
          <a:xfrm>
            <a:off x="1099127" y="2327564"/>
            <a:ext cx="6576291" cy="267854"/>
          </a:xfrm>
          <a:prstGeom prst="rightArrow">
            <a:avLst>
              <a:gd name="adj1" fmla="val 56896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눈물 방울 4">
            <a:extLst>
              <a:ext uri="{FF2B5EF4-FFF2-40B4-BE49-F238E27FC236}">
                <a16:creationId xmlns:a16="http://schemas.microsoft.com/office/drawing/2014/main" id="{68502EA0-B1A2-4FEA-FC29-7FD40D913C59}"/>
              </a:ext>
            </a:extLst>
          </p:cNvPr>
          <p:cNvSpPr/>
          <p:nvPr/>
        </p:nvSpPr>
        <p:spPr>
          <a:xfrm flipH="1">
            <a:off x="681038" y="1644133"/>
            <a:ext cx="923636" cy="88663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69EAC-D482-BABD-2109-76ACD5349092}"/>
              </a:ext>
            </a:extLst>
          </p:cNvPr>
          <p:cNvSpPr txBox="1"/>
          <p:nvPr/>
        </p:nvSpPr>
        <p:spPr>
          <a:xfrm>
            <a:off x="1604674" y="1976505"/>
            <a:ext cx="486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전기 자동차란</a:t>
            </a:r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?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36733DD8-8831-F75E-B00A-BD9B79A3AA03}"/>
              </a:ext>
            </a:extLst>
          </p:cNvPr>
          <p:cNvSpPr/>
          <p:nvPr/>
        </p:nvSpPr>
        <p:spPr>
          <a:xfrm>
            <a:off x="1099127" y="3361717"/>
            <a:ext cx="6576291" cy="267854"/>
          </a:xfrm>
          <a:prstGeom prst="rightArrow">
            <a:avLst>
              <a:gd name="adj1" fmla="val 56896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5F00AA00-EF0A-DE2D-C83C-539ED2A29302}"/>
              </a:ext>
            </a:extLst>
          </p:cNvPr>
          <p:cNvSpPr/>
          <p:nvPr/>
        </p:nvSpPr>
        <p:spPr>
          <a:xfrm flipH="1">
            <a:off x="681038" y="2678286"/>
            <a:ext cx="923636" cy="88663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B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7FA06-8596-8FCE-128A-B6D969EBE5F3}"/>
              </a:ext>
            </a:extLst>
          </p:cNvPr>
          <p:cNvSpPr txBox="1"/>
          <p:nvPr/>
        </p:nvSpPr>
        <p:spPr>
          <a:xfrm>
            <a:off x="1604674" y="3010658"/>
            <a:ext cx="486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전기 자동차의 장점 및 단점</a:t>
            </a: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813B787A-C4CC-54A5-BC97-5A6F0D928D5B}"/>
              </a:ext>
            </a:extLst>
          </p:cNvPr>
          <p:cNvSpPr/>
          <p:nvPr/>
        </p:nvSpPr>
        <p:spPr>
          <a:xfrm>
            <a:off x="1055398" y="4520496"/>
            <a:ext cx="6576291" cy="267854"/>
          </a:xfrm>
          <a:prstGeom prst="rightArrow">
            <a:avLst>
              <a:gd name="adj1" fmla="val 56896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눈물 방울 10">
            <a:extLst>
              <a:ext uri="{FF2B5EF4-FFF2-40B4-BE49-F238E27FC236}">
                <a16:creationId xmlns:a16="http://schemas.microsoft.com/office/drawing/2014/main" id="{2647C2FB-51A2-8DD7-DA11-15366D1C1933}"/>
              </a:ext>
            </a:extLst>
          </p:cNvPr>
          <p:cNvSpPr/>
          <p:nvPr/>
        </p:nvSpPr>
        <p:spPr>
          <a:xfrm flipH="1">
            <a:off x="637309" y="3837065"/>
            <a:ext cx="923636" cy="88663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0D0A54-A90C-F8A1-9FF1-3E3D13C17E34}"/>
              </a:ext>
            </a:extLst>
          </p:cNvPr>
          <p:cNvSpPr txBox="1"/>
          <p:nvPr/>
        </p:nvSpPr>
        <p:spPr>
          <a:xfrm>
            <a:off x="1560945" y="4169437"/>
            <a:ext cx="486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연도별 자동차 등록대수</a:t>
            </a: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AF84CAF5-268E-0849-7FF9-2BE68DF5FA44}"/>
              </a:ext>
            </a:extLst>
          </p:cNvPr>
          <p:cNvSpPr/>
          <p:nvPr/>
        </p:nvSpPr>
        <p:spPr>
          <a:xfrm>
            <a:off x="1099127" y="5554649"/>
            <a:ext cx="6576291" cy="267854"/>
          </a:xfrm>
          <a:prstGeom prst="rightArrow">
            <a:avLst>
              <a:gd name="adj1" fmla="val 56896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눈물 방울 13">
            <a:extLst>
              <a:ext uri="{FF2B5EF4-FFF2-40B4-BE49-F238E27FC236}">
                <a16:creationId xmlns:a16="http://schemas.microsoft.com/office/drawing/2014/main" id="{27990505-AE0E-B109-1243-77BC8C9A00E9}"/>
              </a:ext>
            </a:extLst>
          </p:cNvPr>
          <p:cNvSpPr/>
          <p:nvPr/>
        </p:nvSpPr>
        <p:spPr>
          <a:xfrm flipH="1">
            <a:off x="681038" y="4871218"/>
            <a:ext cx="923636" cy="88663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6492C6-E155-788F-EF17-7D0B87BD97F3}"/>
              </a:ext>
            </a:extLst>
          </p:cNvPr>
          <p:cNvSpPr txBox="1"/>
          <p:nvPr/>
        </p:nvSpPr>
        <p:spPr>
          <a:xfrm>
            <a:off x="1604674" y="5203590"/>
            <a:ext cx="486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전기차 보급목적</a:t>
            </a:r>
          </a:p>
        </p:txBody>
      </p:sp>
      <p:pic>
        <p:nvPicPr>
          <p:cNvPr id="17" name="그림 16" descr="그림, 아동 미술, 스케치, 일러스트레이션이(가) 표시된 사진&#10;&#10;자동 생성된 설명">
            <a:extLst>
              <a:ext uri="{FF2B5EF4-FFF2-40B4-BE49-F238E27FC236}">
                <a16:creationId xmlns:a16="http://schemas.microsoft.com/office/drawing/2014/main" id="{E545D6E7-DFD8-5705-6F5F-5E0FE95F4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64341" r="48295" b="242"/>
          <a:stretch/>
        </p:blipFill>
        <p:spPr>
          <a:xfrm>
            <a:off x="7901422" y="4357604"/>
            <a:ext cx="1898360" cy="180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0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EB9C4B-D192-6748-AC51-00CC74D8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A. </a:t>
            </a:r>
            <a:r>
              <a:rPr lang="ko-KR" altLang="en-US" dirty="0"/>
              <a:t>전기 자동차란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65BAF7-36A7-571D-EB5F-05E921DC4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93" y="1357540"/>
            <a:ext cx="7142162" cy="27094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Electronic Vehicle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Refers to a car that uses an electronic battery and an electronic motor without using oil fuel and engine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They can reach maximum acceleration in half the time of a normal car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B245BEE1-DF46-3526-661C-6449957C99E3}"/>
              </a:ext>
            </a:extLst>
          </p:cNvPr>
          <p:cNvSpPr txBox="1">
            <a:spLocks/>
          </p:cNvSpPr>
          <p:nvPr/>
        </p:nvSpPr>
        <p:spPr>
          <a:xfrm>
            <a:off x="542493" y="3894279"/>
            <a:ext cx="8887834" cy="2377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전기 자동차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배기가스 배출이나 소음이 거의 없으며 무거운 중량 및 충전에 걸리는 시간이 오래 걸려 실용화되지 못하다가 환경오염과 자원부족 문제로 개발 경쟁이 치열해지고 있음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" name="동영상">
            <a:hlinkClick r:id="" action="ppaction://media"/>
            <a:extLst>
              <a:ext uri="{FF2B5EF4-FFF2-40B4-BE49-F238E27FC236}">
                <a16:creationId xmlns:a16="http://schemas.microsoft.com/office/drawing/2014/main" id="{74F1A29D-46D5-7CE7-E126-C1A90AE26A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7018" y="2024146"/>
            <a:ext cx="1653309" cy="12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4CDB25-5B13-EED2-D1F0-BC138D35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B. </a:t>
            </a:r>
            <a:r>
              <a:rPr lang="ko-KR" altLang="en-US" dirty="0"/>
              <a:t>전기 자동차의 장점 및 단점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7CFB0A70-03AA-04BA-A01F-91C980862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74165"/>
              </p:ext>
            </p:extLst>
          </p:nvPr>
        </p:nvGraphicFramePr>
        <p:xfrm>
          <a:off x="2004291" y="2419928"/>
          <a:ext cx="7488382" cy="349473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44191">
                  <a:extLst>
                    <a:ext uri="{9D8B030D-6E8A-4147-A177-3AD203B41FA5}">
                      <a16:colId xmlns:a16="http://schemas.microsoft.com/office/drawing/2014/main" val="2458260096"/>
                    </a:ext>
                  </a:extLst>
                </a:gridCol>
                <a:gridCol w="3744191">
                  <a:extLst>
                    <a:ext uri="{9D8B030D-6E8A-4147-A177-3AD203B41FA5}">
                      <a16:colId xmlns:a16="http://schemas.microsoft.com/office/drawing/2014/main" val="3517709785"/>
                    </a:ext>
                  </a:extLst>
                </a:gridCol>
              </a:tblGrid>
              <a:tr h="11649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CO2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를 배출하지 않으며 소음이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적고 진동이 적음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고가의 전지가 필요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차량 가격 비쌈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154629"/>
                  </a:ext>
                </a:extLst>
              </a:tr>
              <a:tr h="11649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대형 승용차에 우월한 연비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가솔린 차와 동등 이상의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향속성능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대형차는 사용 불가능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전기 자동차와 가솔린 자동차의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전환 기구가 필요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312639"/>
                  </a:ext>
                </a:extLst>
              </a:tr>
              <a:tr h="11649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CO2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를 배출하지 않음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수소는 물에서 무한대로 생산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인프라 정비에 비용이 들며 연료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전지 교환 필요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133196"/>
                  </a:ext>
                </a:extLst>
              </a:tr>
            </a:tbl>
          </a:graphicData>
        </a:graphic>
      </p:graphicFrame>
      <p:sp>
        <p:nvSpPr>
          <p:cNvPr id="5" name="사각형: 잘린 위쪽 모서리 4">
            <a:extLst>
              <a:ext uri="{FF2B5EF4-FFF2-40B4-BE49-F238E27FC236}">
                <a16:creationId xmlns:a16="http://schemas.microsoft.com/office/drawing/2014/main" id="{A8679B7C-6D0F-CDE5-02F9-61001033ED0D}"/>
              </a:ext>
            </a:extLst>
          </p:cNvPr>
          <p:cNvSpPr/>
          <p:nvPr/>
        </p:nvSpPr>
        <p:spPr>
          <a:xfrm>
            <a:off x="2004291" y="1736437"/>
            <a:ext cx="3731491" cy="683491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다이아몬드 5">
            <a:extLst>
              <a:ext uri="{FF2B5EF4-FFF2-40B4-BE49-F238E27FC236}">
                <a16:creationId xmlns:a16="http://schemas.microsoft.com/office/drawing/2014/main" id="{FCC40ADD-B3AB-E1ED-2D6E-540988027D98}"/>
              </a:ext>
            </a:extLst>
          </p:cNvPr>
          <p:cNvSpPr/>
          <p:nvPr/>
        </p:nvSpPr>
        <p:spPr>
          <a:xfrm>
            <a:off x="2087418" y="1736437"/>
            <a:ext cx="3648364" cy="683491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장점</a:t>
            </a:r>
          </a:p>
        </p:txBody>
      </p:sp>
      <p:sp>
        <p:nvSpPr>
          <p:cNvPr id="7" name="사각형: 잘린 위쪽 모서리 6">
            <a:extLst>
              <a:ext uri="{FF2B5EF4-FFF2-40B4-BE49-F238E27FC236}">
                <a16:creationId xmlns:a16="http://schemas.microsoft.com/office/drawing/2014/main" id="{BFCBDE40-D161-3223-B767-896B60103ABB}"/>
              </a:ext>
            </a:extLst>
          </p:cNvPr>
          <p:cNvSpPr/>
          <p:nvPr/>
        </p:nvSpPr>
        <p:spPr>
          <a:xfrm>
            <a:off x="5748482" y="1736436"/>
            <a:ext cx="3731491" cy="683491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다이아몬드 7">
            <a:extLst>
              <a:ext uri="{FF2B5EF4-FFF2-40B4-BE49-F238E27FC236}">
                <a16:creationId xmlns:a16="http://schemas.microsoft.com/office/drawing/2014/main" id="{FE0B6910-A75D-C416-3688-13E73F206860}"/>
              </a:ext>
            </a:extLst>
          </p:cNvPr>
          <p:cNvSpPr/>
          <p:nvPr/>
        </p:nvSpPr>
        <p:spPr>
          <a:xfrm>
            <a:off x="5790045" y="1754910"/>
            <a:ext cx="3648364" cy="683491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단점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2F16D85-9001-D0DC-0826-6BF43EE62D82}"/>
              </a:ext>
            </a:extLst>
          </p:cNvPr>
          <p:cNvSpPr/>
          <p:nvPr/>
        </p:nvSpPr>
        <p:spPr>
          <a:xfrm>
            <a:off x="277091" y="2419928"/>
            <a:ext cx="1727201" cy="11730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전지식 전기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4196576-1139-7DBE-6478-DE310A10E81C}"/>
              </a:ext>
            </a:extLst>
          </p:cNvPr>
          <p:cNvSpPr/>
          <p:nvPr/>
        </p:nvSpPr>
        <p:spPr>
          <a:xfrm>
            <a:off x="277091" y="3588098"/>
            <a:ext cx="1727201" cy="11730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플러그 인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하이브리드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EB68606F-75ED-80E6-38BB-C7487CA566B4}"/>
              </a:ext>
            </a:extLst>
          </p:cNvPr>
          <p:cNvSpPr/>
          <p:nvPr/>
        </p:nvSpPr>
        <p:spPr>
          <a:xfrm>
            <a:off x="277091" y="4761116"/>
            <a:ext cx="1727201" cy="11730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수소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연료전지</a:t>
            </a:r>
          </a:p>
        </p:txBody>
      </p:sp>
    </p:spTree>
    <p:extLst>
      <p:ext uri="{BB962C8B-B14F-4D97-AF65-F5344CB8AC3E}">
        <p14:creationId xmlns:p14="http://schemas.microsoft.com/office/powerpoint/2010/main" val="213916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B45B29-DBC1-6FAE-2DA4-D23D1D42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C. </a:t>
            </a:r>
            <a:r>
              <a:rPr lang="ko-KR" altLang="en-US" dirty="0" err="1"/>
              <a:t>연료별</a:t>
            </a:r>
            <a:r>
              <a:rPr lang="ko-KR" altLang="en-US" dirty="0"/>
              <a:t> 자동차 등록대수</a:t>
            </a:r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FBE4A143-75D6-8A04-5177-6A34B29A29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352085"/>
              </p:ext>
            </p:extLst>
          </p:nvPr>
        </p:nvGraphicFramePr>
        <p:xfrm>
          <a:off x="681038" y="1542472"/>
          <a:ext cx="8804707" cy="4701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십자형 7">
            <a:extLst>
              <a:ext uri="{FF2B5EF4-FFF2-40B4-BE49-F238E27FC236}">
                <a16:creationId xmlns:a16="http://schemas.microsoft.com/office/drawing/2014/main" id="{E7EB3997-2AB5-FE9B-0C5B-1C7180B26610}"/>
              </a:ext>
            </a:extLst>
          </p:cNvPr>
          <p:cNvSpPr/>
          <p:nvPr/>
        </p:nvSpPr>
        <p:spPr>
          <a:xfrm>
            <a:off x="4867564" y="2327564"/>
            <a:ext cx="1376218" cy="314036"/>
          </a:xfrm>
          <a:prstGeom prst="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계속 증가</a:t>
            </a:r>
          </a:p>
        </p:txBody>
      </p:sp>
    </p:spTree>
    <p:extLst>
      <p:ext uri="{BB962C8B-B14F-4D97-AF65-F5344CB8AC3E}">
        <p14:creationId xmlns:p14="http://schemas.microsoft.com/office/powerpoint/2010/main" val="190008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162DD-F2A6-7642-E41D-93926A95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D. </a:t>
            </a:r>
            <a:r>
              <a:rPr lang="ko-KR" altLang="en-US" dirty="0"/>
              <a:t>전기차 보급목적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6FB2B43-6646-18F7-7980-D2B93D75D73B}"/>
              </a:ext>
            </a:extLst>
          </p:cNvPr>
          <p:cNvGrpSpPr/>
          <p:nvPr/>
        </p:nvGrpSpPr>
        <p:grpSpPr>
          <a:xfrm>
            <a:off x="-78510" y="1496291"/>
            <a:ext cx="5031511" cy="4636654"/>
            <a:chOff x="-78510" y="1496291"/>
            <a:chExt cx="5031511" cy="4636654"/>
          </a:xfrm>
        </p:grpSpPr>
        <p:sp>
          <p:nvSpPr>
            <p:cNvPr id="4" name="사각형: 모서리가 접힌 도형 3">
              <a:extLst>
                <a:ext uri="{FF2B5EF4-FFF2-40B4-BE49-F238E27FC236}">
                  <a16:creationId xmlns:a16="http://schemas.microsoft.com/office/drawing/2014/main" id="{702C5308-ACE7-96D1-5417-3DDDA67E6BF9}"/>
                </a:ext>
              </a:extLst>
            </p:cNvPr>
            <p:cNvSpPr/>
            <p:nvPr/>
          </p:nvSpPr>
          <p:spPr>
            <a:xfrm>
              <a:off x="157018" y="1579418"/>
              <a:ext cx="4795983" cy="4553527"/>
            </a:xfrm>
            <a:prstGeom prst="foldedCorner">
              <a:avLst>
                <a:gd name="adj" fmla="val 693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7" name="사각형: 잘린 대각선 방향 모서리 6">
              <a:extLst>
                <a:ext uri="{FF2B5EF4-FFF2-40B4-BE49-F238E27FC236}">
                  <a16:creationId xmlns:a16="http://schemas.microsoft.com/office/drawing/2014/main" id="{3EDF9E7D-48C7-897E-471A-8EDD0B0BA20F}"/>
                </a:ext>
              </a:extLst>
            </p:cNvPr>
            <p:cNvSpPr/>
            <p:nvPr/>
          </p:nvSpPr>
          <p:spPr>
            <a:xfrm>
              <a:off x="681038" y="1496291"/>
              <a:ext cx="3918671" cy="406400"/>
            </a:xfrm>
            <a:prstGeom prst="snip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대기 오염 해결</a:t>
              </a:r>
            </a:p>
          </p:txBody>
        </p:sp>
        <p:sp>
          <p:nvSpPr>
            <p:cNvPr id="9" name="사각형: 둥근 위쪽 모서리 8">
              <a:extLst>
                <a:ext uri="{FF2B5EF4-FFF2-40B4-BE49-F238E27FC236}">
                  <a16:creationId xmlns:a16="http://schemas.microsoft.com/office/drawing/2014/main" id="{E52F81FE-9751-CF13-CC90-B8ADC4DFD24C}"/>
                </a:ext>
              </a:extLst>
            </p:cNvPr>
            <p:cNvSpPr/>
            <p:nvPr/>
          </p:nvSpPr>
          <p:spPr>
            <a:xfrm rot="1116758">
              <a:off x="775949" y="2314769"/>
              <a:ext cx="1143354" cy="448915"/>
            </a:xfrm>
            <a:prstGeom prst="round2SameRect">
              <a:avLst/>
            </a:prstGeom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가솔린차</a:t>
              </a:r>
            </a:p>
          </p:txBody>
        </p:sp>
        <p:graphicFrame>
          <p:nvGraphicFramePr>
            <p:cNvPr id="10" name="다이어그램 9">
              <a:extLst>
                <a:ext uri="{FF2B5EF4-FFF2-40B4-BE49-F238E27FC236}">
                  <a16:creationId xmlns:a16="http://schemas.microsoft.com/office/drawing/2014/main" id="{60DFA789-C699-6C3D-22A7-D215292706A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5760658"/>
                </p:ext>
              </p:extLst>
            </p:nvPr>
          </p:nvGraphicFramePr>
          <p:xfrm>
            <a:off x="-78510" y="3023528"/>
            <a:ext cx="2653146" cy="16653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1" name="다이어그램 10">
              <a:extLst>
                <a:ext uri="{FF2B5EF4-FFF2-40B4-BE49-F238E27FC236}">
                  <a16:creationId xmlns:a16="http://schemas.microsoft.com/office/drawing/2014/main" id="{84582E38-4432-94B6-3CC4-8BDABB91148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44323806"/>
                </p:ext>
              </p:extLst>
            </p:nvPr>
          </p:nvGraphicFramePr>
          <p:xfrm>
            <a:off x="862986" y="4680214"/>
            <a:ext cx="3384045" cy="13629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2" name="설명선: 왼쪽/오른쪽 화살표 11">
              <a:extLst>
                <a:ext uri="{FF2B5EF4-FFF2-40B4-BE49-F238E27FC236}">
                  <a16:creationId xmlns:a16="http://schemas.microsoft.com/office/drawing/2014/main" id="{2D603FBA-00E3-FBAE-2907-3AF877971483}"/>
                </a:ext>
              </a:extLst>
            </p:cNvPr>
            <p:cNvSpPr/>
            <p:nvPr/>
          </p:nvSpPr>
          <p:spPr>
            <a:xfrm>
              <a:off x="2640373" y="2250299"/>
              <a:ext cx="1959336" cy="684108"/>
            </a:xfrm>
            <a:prstGeom prst="leftRightArrowCallout">
              <a:avLst>
                <a:gd name="adj1" fmla="val 40160"/>
                <a:gd name="adj2" fmla="val 20080"/>
                <a:gd name="adj3" fmla="val 11470"/>
                <a:gd name="adj4" fmla="val 5869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디젤차</a:t>
              </a:r>
            </a:p>
          </p:txBody>
        </p:sp>
        <p:sp>
          <p:nvSpPr>
            <p:cNvPr id="13" name="설명선: 위쪽 화살표 12">
              <a:extLst>
                <a:ext uri="{FF2B5EF4-FFF2-40B4-BE49-F238E27FC236}">
                  <a16:creationId xmlns:a16="http://schemas.microsoft.com/office/drawing/2014/main" id="{198BB38A-B7BE-041B-EDE1-BD1642269214}"/>
                </a:ext>
              </a:extLst>
            </p:cNvPr>
            <p:cNvSpPr/>
            <p:nvPr/>
          </p:nvSpPr>
          <p:spPr>
            <a:xfrm rot="16200000" flipH="1">
              <a:off x="3385704" y="3248314"/>
              <a:ext cx="1200727" cy="1227282"/>
            </a:xfrm>
            <a:prstGeom prst="up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미세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먼지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추가</a:t>
              </a:r>
            </a:p>
          </p:txBody>
        </p:sp>
        <p:sp>
          <p:nvSpPr>
            <p:cNvPr id="14" name="십자형 13">
              <a:extLst>
                <a:ext uri="{FF2B5EF4-FFF2-40B4-BE49-F238E27FC236}">
                  <a16:creationId xmlns:a16="http://schemas.microsoft.com/office/drawing/2014/main" id="{B5899225-3078-E8CD-020D-D870EA7920BA}"/>
                </a:ext>
              </a:extLst>
            </p:cNvPr>
            <p:cNvSpPr/>
            <p:nvPr/>
          </p:nvSpPr>
          <p:spPr>
            <a:xfrm>
              <a:off x="2474191" y="3598041"/>
              <a:ext cx="554182" cy="461818"/>
            </a:xfrm>
            <a:prstGeom prst="pl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DDA78965-36B1-4707-462E-B3A53FA8F975}"/>
              </a:ext>
            </a:extLst>
          </p:cNvPr>
          <p:cNvGrpSpPr/>
          <p:nvPr/>
        </p:nvGrpSpPr>
        <p:grpSpPr>
          <a:xfrm>
            <a:off x="5036127" y="1468581"/>
            <a:ext cx="4795983" cy="4664363"/>
            <a:chOff x="5036127" y="1468581"/>
            <a:chExt cx="4795983" cy="4664363"/>
          </a:xfrm>
        </p:grpSpPr>
        <p:sp>
          <p:nvSpPr>
            <p:cNvPr id="6" name="사각형: 모서리가 접힌 도형 5">
              <a:extLst>
                <a:ext uri="{FF2B5EF4-FFF2-40B4-BE49-F238E27FC236}">
                  <a16:creationId xmlns:a16="http://schemas.microsoft.com/office/drawing/2014/main" id="{37E56DBB-8515-A6D0-1452-81DB3F3437C4}"/>
                </a:ext>
              </a:extLst>
            </p:cNvPr>
            <p:cNvSpPr/>
            <p:nvPr/>
          </p:nvSpPr>
          <p:spPr>
            <a:xfrm flipV="1">
              <a:off x="5036127" y="1579417"/>
              <a:ext cx="4795983" cy="4553527"/>
            </a:xfrm>
            <a:prstGeom prst="foldedCorner">
              <a:avLst>
                <a:gd name="adj" fmla="val 693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8" name="사각형: 잘린 대각선 방향 모서리 7">
              <a:extLst>
                <a:ext uri="{FF2B5EF4-FFF2-40B4-BE49-F238E27FC236}">
                  <a16:creationId xmlns:a16="http://schemas.microsoft.com/office/drawing/2014/main" id="{E3DF0A35-901E-617E-1B0E-0E340688AB9C}"/>
                </a:ext>
              </a:extLst>
            </p:cNvPr>
            <p:cNvSpPr/>
            <p:nvPr/>
          </p:nvSpPr>
          <p:spPr>
            <a:xfrm flipH="1">
              <a:off x="5389419" y="1468581"/>
              <a:ext cx="3918671" cy="406400"/>
            </a:xfrm>
            <a:prstGeom prst="snip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기후 변화</a:t>
              </a:r>
            </a:p>
          </p:txBody>
        </p:sp>
        <p:sp>
          <p:nvSpPr>
            <p:cNvPr id="16" name="화살표: 오각형 15">
              <a:extLst>
                <a:ext uri="{FF2B5EF4-FFF2-40B4-BE49-F238E27FC236}">
                  <a16:creationId xmlns:a16="http://schemas.microsoft.com/office/drawing/2014/main" id="{35EAAC58-CAA5-D560-12BA-5C3C75F6BD68}"/>
                </a:ext>
              </a:extLst>
            </p:cNvPr>
            <p:cNvSpPr/>
            <p:nvPr/>
          </p:nvSpPr>
          <p:spPr>
            <a:xfrm>
              <a:off x="5389419" y="2202640"/>
              <a:ext cx="1693644" cy="378691"/>
            </a:xfrm>
            <a:prstGeom prst="homeP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온실가스</a:t>
              </a:r>
            </a:p>
          </p:txBody>
        </p:sp>
        <p:sp>
          <p:nvSpPr>
            <p:cNvPr id="17" name="별: 꼭짓점 5개 16">
              <a:extLst>
                <a:ext uri="{FF2B5EF4-FFF2-40B4-BE49-F238E27FC236}">
                  <a16:creationId xmlns:a16="http://schemas.microsoft.com/office/drawing/2014/main" id="{155DA56D-4215-F01B-0D0D-F89C0AB563F6}"/>
                </a:ext>
              </a:extLst>
            </p:cNvPr>
            <p:cNvSpPr/>
            <p:nvPr/>
          </p:nvSpPr>
          <p:spPr>
            <a:xfrm flipV="1">
              <a:off x="7610764" y="2072557"/>
              <a:ext cx="1693644" cy="848597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366337-B0C6-ACCC-B322-6635B21E6879}"/>
                </a:ext>
              </a:extLst>
            </p:cNvPr>
            <p:cNvSpPr txBox="1"/>
            <p:nvPr/>
          </p:nvSpPr>
          <p:spPr>
            <a:xfrm>
              <a:off x="8128001" y="2303655"/>
              <a:ext cx="896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돋움" panose="020B0600000101010101" pitchFamily="50" charset="-127"/>
                  <a:ea typeface="돋움" panose="020B0600000101010101" pitchFamily="50" charset="-127"/>
                </a:rPr>
                <a:t>감축</a:t>
              </a:r>
            </a:p>
          </p:txBody>
        </p:sp>
        <p:sp>
          <p:nvSpPr>
            <p:cNvPr id="19" name="화살표: 오른쪽 18">
              <a:extLst>
                <a:ext uri="{FF2B5EF4-FFF2-40B4-BE49-F238E27FC236}">
                  <a16:creationId xmlns:a16="http://schemas.microsoft.com/office/drawing/2014/main" id="{76E0AB29-7CDD-7211-2D8A-C1AA98E6FF20}"/>
                </a:ext>
              </a:extLst>
            </p:cNvPr>
            <p:cNvSpPr/>
            <p:nvPr/>
          </p:nvSpPr>
          <p:spPr>
            <a:xfrm>
              <a:off x="5603010" y="2921155"/>
              <a:ext cx="3628777" cy="579428"/>
            </a:xfrm>
            <a:prstGeom prst="rightArrow">
              <a:avLst>
                <a:gd name="adj1" fmla="val 63061"/>
                <a:gd name="adj2" fmla="val 3258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배출가스로부터 해방</a:t>
              </a:r>
            </a:p>
          </p:txBody>
        </p:sp>
        <p:sp>
          <p:nvSpPr>
            <p:cNvPr id="20" name="사다리꼴 19">
              <a:extLst>
                <a:ext uri="{FF2B5EF4-FFF2-40B4-BE49-F238E27FC236}">
                  <a16:creationId xmlns:a16="http://schemas.microsoft.com/office/drawing/2014/main" id="{9008F155-8246-0332-7716-990914067613}"/>
                </a:ext>
              </a:extLst>
            </p:cNvPr>
            <p:cNvSpPr/>
            <p:nvPr/>
          </p:nvSpPr>
          <p:spPr>
            <a:xfrm>
              <a:off x="7610764" y="3685309"/>
              <a:ext cx="2059709" cy="692727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연간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CO2 </a:t>
              </a:r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감축</a:t>
              </a:r>
            </a:p>
          </p:txBody>
        </p:sp>
        <p:sp>
          <p:nvSpPr>
            <p:cNvPr id="21" name="말풍선: 사각형 20">
              <a:extLst>
                <a:ext uri="{FF2B5EF4-FFF2-40B4-BE49-F238E27FC236}">
                  <a16:creationId xmlns:a16="http://schemas.microsoft.com/office/drawing/2014/main" id="{0A1C3FF7-FC20-3DEC-A018-97CA3A378A14}"/>
                </a:ext>
              </a:extLst>
            </p:cNvPr>
            <p:cNvSpPr/>
            <p:nvPr/>
          </p:nvSpPr>
          <p:spPr>
            <a:xfrm>
              <a:off x="7651099" y="4731482"/>
              <a:ext cx="1907308" cy="527397"/>
            </a:xfrm>
            <a:prstGeom prst="wedgeRect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가솔린차</a:t>
              </a:r>
            </a:p>
          </p:txBody>
        </p:sp>
        <p:sp>
          <p:nvSpPr>
            <p:cNvPr id="22" name="말풍선: 사각형 21">
              <a:extLst>
                <a:ext uri="{FF2B5EF4-FFF2-40B4-BE49-F238E27FC236}">
                  <a16:creationId xmlns:a16="http://schemas.microsoft.com/office/drawing/2014/main" id="{C2D46BAE-B6BA-1C7B-661E-D9D929ECB8A6}"/>
                </a:ext>
              </a:extLst>
            </p:cNvPr>
            <p:cNvSpPr/>
            <p:nvPr/>
          </p:nvSpPr>
          <p:spPr>
            <a:xfrm>
              <a:off x="5282587" y="4751186"/>
              <a:ext cx="1907308" cy="527397"/>
            </a:xfrm>
            <a:prstGeom prst="wedgeRect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전기차</a:t>
              </a:r>
            </a:p>
          </p:txBody>
        </p:sp>
        <p:cxnSp>
          <p:nvCxnSpPr>
            <p:cNvPr id="33" name="연결선: 꺾임 32">
              <a:extLst>
                <a:ext uri="{FF2B5EF4-FFF2-40B4-BE49-F238E27FC236}">
                  <a16:creationId xmlns:a16="http://schemas.microsoft.com/office/drawing/2014/main" id="{7DF7B1C4-9E72-2D42-A075-3820B28D53AF}"/>
                </a:ext>
              </a:extLst>
            </p:cNvPr>
            <p:cNvCxnSpPr>
              <a:cxnSpLocks/>
              <a:stCxn id="22" idx="0"/>
              <a:endCxn id="21" idx="0"/>
            </p:cNvCxnSpPr>
            <p:nvPr/>
          </p:nvCxnSpPr>
          <p:spPr>
            <a:xfrm rot="5400000" flipH="1" flipV="1">
              <a:off x="7410645" y="3557078"/>
              <a:ext cx="19704" cy="2368512"/>
            </a:xfrm>
            <a:prstGeom prst="bentConnector3">
              <a:avLst>
                <a:gd name="adj1" fmla="val 1260171"/>
              </a:avLst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순서도: 순차적 액세스 저장소 35">
              <a:extLst>
                <a:ext uri="{FF2B5EF4-FFF2-40B4-BE49-F238E27FC236}">
                  <a16:creationId xmlns:a16="http://schemas.microsoft.com/office/drawing/2014/main" id="{4F2FC9BA-4439-CFC4-9873-2814EE7197B8}"/>
                </a:ext>
              </a:extLst>
            </p:cNvPr>
            <p:cNvSpPr/>
            <p:nvPr/>
          </p:nvSpPr>
          <p:spPr>
            <a:xfrm>
              <a:off x="5407277" y="5493327"/>
              <a:ext cx="1782618" cy="527397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배출 없음</a:t>
              </a:r>
            </a:p>
          </p:txBody>
        </p:sp>
        <p:sp>
          <p:nvSpPr>
            <p:cNvPr id="37" name="순서도: 순차적 액세스 저장소 36">
              <a:extLst>
                <a:ext uri="{FF2B5EF4-FFF2-40B4-BE49-F238E27FC236}">
                  <a16:creationId xmlns:a16="http://schemas.microsoft.com/office/drawing/2014/main" id="{23CD3784-780C-57A0-4908-CBAE3232A696}"/>
                </a:ext>
              </a:extLst>
            </p:cNvPr>
            <p:cNvSpPr/>
            <p:nvPr/>
          </p:nvSpPr>
          <p:spPr>
            <a:xfrm flipH="1">
              <a:off x="7610764" y="5493327"/>
              <a:ext cx="1782618" cy="527397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배출 </a:t>
              </a:r>
              <a:r>
                <a:rPr lang="en-US" altLang="ko-KR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2</a:t>
              </a:r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2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200</Words>
  <Application>Microsoft Office PowerPoint</Application>
  <PresentationFormat>A4 용지(210x297mm)</PresentationFormat>
  <Paragraphs>66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궁서</vt:lpstr>
      <vt:lpstr>돋움</vt:lpstr>
      <vt:lpstr>Aptos</vt:lpstr>
      <vt:lpstr>Aptos Display</vt:lpstr>
      <vt:lpstr>Arial</vt:lpstr>
      <vt:lpstr>Wingdings</vt:lpstr>
      <vt:lpstr>Office 테마</vt:lpstr>
      <vt:lpstr>PowerPoint 프레젠테이션</vt:lpstr>
      <vt:lpstr>목차</vt:lpstr>
      <vt:lpstr>A. 전기 자동차란?</vt:lpstr>
      <vt:lpstr>B. 전기 자동차의 장점 및 단점</vt:lpstr>
      <vt:lpstr>C. 연료별 자동차 등록대수</vt:lpstr>
      <vt:lpstr>D. 전기차 보급목적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한솔 조</dc:creator>
  <cp:lastModifiedBy>한솔 조</cp:lastModifiedBy>
  <cp:revision>19</cp:revision>
  <dcterms:created xsi:type="dcterms:W3CDTF">2024-07-07T07:42:00Z</dcterms:created>
  <dcterms:modified xsi:type="dcterms:W3CDTF">2024-07-07T09:53:01Z</dcterms:modified>
</cp:coreProperties>
</file>