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신규 자동차 등록대수 증가율</a:t>
            </a:r>
            <a:endParaRPr lang="ko-KR" sz="24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증가율(%)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2014년</c:v>
                </c:pt>
                <c:pt idx="1">
                  <c:v>2015년</c:v>
                </c:pt>
                <c:pt idx="2">
                  <c:v>2016년</c:v>
                </c:pt>
                <c:pt idx="3">
                  <c:v>2017년</c:v>
                </c:pt>
                <c:pt idx="4">
                  <c:v>2018년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3.7</c:v>
                </c:pt>
                <c:pt idx="1">
                  <c:v>4.3</c:v>
                </c:pt>
                <c:pt idx="2">
                  <c:v>3.9</c:v>
                </c:pt>
                <c:pt idx="3">
                  <c:v>3.3</c:v>
                </c:pt>
                <c:pt idx="4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0-4B35-B210-488795E2A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454576"/>
        <c:axId val="8754519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대수(만대)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0-4B35-B210-488795E2A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2014년</c:v>
                </c:pt>
                <c:pt idx="1">
                  <c:v>2015년</c:v>
                </c:pt>
                <c:pt idx="2">
                  <c:v>2016년</c:v>
                </c:pt>
                <c:pt idx="3">
                  <c:v>2017년</c:v>
                </c:pt>
                <c:pt idx="4">
                  <c:v>2018년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2012</c:v>
                </c:pt>
                <c:pt idx="1">
                  <c:v>2099</c:v>
                </c:pt>
                <c:pt idx="2">
                  <c:v>2180</c:v>
                </c:pt>
                <c:pt idx="3">
                  <c:v>2253</c:v>
                </c:pt>
                <c:pt idx="4">
                  <c:v>2320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30-4B35-B210-488795E2A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753656"/>
        <c:axId val="873750048"/>
      </c:lineChart>
      <c:catAx>
        <c:axId val="87545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875451952"/>
        <c:crosses val="autoZero"/>
        <c:auto val="1"/>
        <c:lblAlgn val="ctr"/>
        <c:lblOffset val="100"/>
        <c:noMultiLvlLbl val="0"/>
      </c:catAx>
      <c:valAx>
        <c:axId val="87545195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875454576"/>
        <c:crosses val="autoZero"/>
        <c:crossBetween val="between"/>
        <c:majorUnit val="1"/>
      </c:valAx>
      <c:valAx>
        <c:axId val="87375004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873753656"/>
        <c:crosses val="max"/>
        <c:crossBetween val="between"/>
      </c:valAx>
      <c:catAx>
        <c:axId val="873753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3750048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07388-11A6-48D2-96B2-FA517B4C0DF7}" type="doc">
      <dgm:prSet loTypeId="urn:microsoft.com/office/officeart/2005/8/layout/gear1" loCatId="relationship" qsTypeId="urn:microsoft.com/office/officeart/2005/8/quickstyle/3d3" qsCatId="3D" csTypeId="urn:microsoft.com/office/officeart/2005/8/colors/accent1_2" csCatId="accent1" phldr="1"/>
      <dgm:spPr/>
    </dgm:pt>
    <dgm:pt modelId="{2F36D1EA-1C02-4187-A2E4-D10145FBDDC0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NOx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EB2AA76-5379-4A59-87B2-7DA584D3F6DA}" type="parTrans" cxnId="{0AFBF75A-9262-4E3E-8F04-60AC21986D7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58B4958-3991-48E7-912C-31BC14CAD4A9}" type="sibTrans" cxnId="{0AFBF75A-9262-4E3E-8F04-60AC21986D7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EA09CA7-882D-4FCB-A73B-A1CE9AD89CBD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HC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189CF5B-D779-49AE-8F1E-6B3CAF77DC45}" type="parTrans" cxnId="{0C118496-FCE5-462F-B4F4-2B509C05B1D3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8530EAD-CB6D-4B61-BE84-5A74F08465E1}" type="sibTrans" cxnId="{0C118496-FCE5-462F-B4F4-2B509C05B1D3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C8D9F37-02B9-478E-8859-A16F9C34AE0E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CO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6E2E0B3-C1CD-4A1D-97EC-231EDF7EC042}" type="parTrans" cxnId="{E7036B46-66BE-4641-B20C-2073B46B10A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F530AD2-214F-42CC-A8EB-BF33527C9A8F}" type="sibTrans" cxnId="{E7036B46-66BE-4641-B20C-2073B46B10A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11AF130-EFF4-4E3D-97F0-5594D83CC9F8}" type="pres">
      <dgm:prSet presAssocID="{57B07388-11A6-48D2-96B2-FA517B4C0DF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3D6AA2-C838-49C1-AB2E-B942833D0F6B}" type="pres">
      <dgm:prSet presAssocID="{2F36D1EA-1C02-4187-A2E4-D10145FBDDC0}" presName="gear1" presStyleLbl="node1" presStyleIdx="0" presStyleCnt="3">
        <dgm:presLayoutVars>
          <dgm:chMax val="1"/>
          <dgm:bulletEnabled val="1"/>
        </dgm:presLayoutVars>
      </dgm:prSet>
      <dgm:spPr/>
    </dgm:pt>
    <dgm:pt modelId="{5383D310-B96C-4735-B57B-7306848610E2}" type="pres">
      <dgm:prSet presAssocID="{2F36D1EA-1C02-4187-A2E4-D10145FBDDC0}" presName="gear1srcNode" presStyleLbl="node1" presStyleIdx="0" presStyleCnt="3"/>
      <dgm:spPr/>
    </dgm:pt>
    <dgm:pt modelId="{74E76FB2-3F69-4E19-9C62-DC5A08984FF6}" type="pres">
      <dgm:prSet presAssocID="{2F36D1EA-1C02-4187-A2E4-D10145FBDDC0}" presName="gear1dstNode" presStyleLbl="node1" presStyleIdx="0" presStyleCnt="3"/>
      <dgm:spPr/>
    </dgm:pt>
    <dgm:pt modelId="{AAC892D6-DA0F-49E0-B84C-632E0C3CC27D}" type="pres">
      <dgm:prSet presAssocID="{6EA09CA7-882D-4FCB-A73B-A1CE9AD89CBD}" presName="gear2" presStyleLbl="node1" presStyleIdx="1" presStyleCnt="3">
        <dgm:presLayoutVars>
          <dgm:chMax val="1"/>
          <dgm:bulletEnabled val="1"/>
        </dgm:presLayoutVars>
      </dgm:prSet>
      <dgm:spPr/>
    </dgm:pt>
    <dgm:pt modelId="{EFBC3470-2DD3-41FC-B3AB-89CC3E37C163}" type="pres">
      <dgm:prSet presAssocID="{6EA09CA7-882D-4FCB-A73B-A1CE9AD89CBD}" presName="gear2srcNode" presStyleLbl="node1" presStyleIdx="1" presStyleCnt="3"/>
      <dgm:spPr/>
    </dgm:pt>
    <dgm:pt modelId="{6D297808-FF26-499C-BA27-CFAE8BBB8CA9}" type="pres">
      <dgm:prSet presAssocID="{6EA09CA7-882D-4FCB-A73B-A1CE9AD89CBD}" presName="gear2dstNode" presStyleLbl="node1" presStyleIdx="1" presStyleCnt="3"/>
      <dgm:spPr/>
    </dgm:pt>
    <dgm:pt modelId="{D23EFA18-6CD6-4C0E-B715-78F10C0F25F2}" type="pres">
      <dgm:prSet presAssocID="{BC8D9F37-02B9-478E-8859-A16F9C34AE0E}" presName="gear3" presStyleLbl="node1" presStyleIdx="2" presStyleCnt="3"/>
      <dgm:spPr/>
    </dgm:pt>
    <dgm:pt modelId="{7CDD4289-467F-4394-937B-E95704C3CAD1}" type="pres">
      <dgm:prSet presAssocID="{BC8D9F37-02B9-478E-8859-A16F9C34AE0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EC7D60B-FAEA-4C0F-BC1A-55C48E185218}" type="pres">
      <dgm:prSet presAssocID="{BC8D9F37-02B9-478E-8859-A16F9C34AE0E}" presName="gear3srcNode" presStyleLbl="node1" presStyleIdx="2" presStyleCnt="3"/>
      <dgm:spPr/>
    </dgm:pt>
    <dgm:pt modelId="{EEC1DCC6-9AA4-43C4-B904-1A7247E48286}" type="pres">
      <dgm:prSet presAssocID="{BC8D9F37-02B9-478E-8859-A16F9C34AE0E}" presName="gear3dstNode" presStyleLbl="node1" presStyleIdx="2" presStyleCnt="3"/>
      <dgm:spPr/>
    </dgm:pt>
    <dgm:pt modelId="{526049A3-E356-4B68-9345-71ECA066956A}" type="pres">
      <dgm:prSet presAssocID="{E58B4958-3991-48E7-912C-31BC14CAD4A9}" presName="connector1" presStyleLbl="sibTrans2D1" presStyleIdx="0" presStyleCnt="3"/>
      <dgm:spPr/>
    </dgm:pt>
    <dgm:pt modelId="{DF125AFF-1485-4ACE-AFE8-F4075C0838E2}" type="pres">
      <dgm:prSet presAssocID="{E8530EAD-CB6D-4B61-BE84-5A74F08465E1}" presName="connector2" presStyleLbl="sibTrans2D1" presStyleIdx="1" presStyleCnt="3"/>
      <dgm:spPr/>
    </dgm:pt>
    <dgm:pt modelId="{9CCAB6B0-C2B7-42E1-A4F2-EF7719B65CA2}" type="pres">
      <dgm:prSet presAssocID="{BF530AD2-214F-42CC-A8EB-BF33527C9A8F}" presName="connector3" presStyleLbl="sibTrans2D1" presStyleIdx="2" presStyleCnt="3"/>
      <dgm:spPr/>
    </dgm:pt>
  </dgm:ptLst>
  <dgm:cxnLst>
    <dgm:cxn modelId="{45251C0D-FCD7-4680-88C4-2BFB6B076A3B}" type="presOf" srcId="{6EA09CA7-882D-4FCB-A73B-A1CE9AD89CBD}" destId="{EFBC3470-2DD3-41FC-B3AB-89CC3E37C163}" srcOrd="1" destOrd="0" presId="urn:microsoft.com/office/officeart/2005/8/layout/gear1"/>
    <dgm:cxn modelId="{6C149F0E-0E57-480A-BC8F-5CAF999A39DA}" type="presOf" srcId="{E58B4958-3991-48E7-912C-31BC14CAD4A9}" destId="{526049A3-E356-4B68-9345-71ECA066956A}" srcOrd="0" destOrd="0" presId="urn:microsoft.com/office/officeart/2005/8/layout/gear1"/>
    <dgm:cxn modelId="{79FC5613-D259-4270-BA3C-4DA76FDA6DB8}" type="presOf" srcId="{BC8D9F37-02B9-478E-8859-A16F9C34AE0E}" destId="{D23EFA18-6CD6-4C0E-B715-78F10C0F25F2}" srcOrd="0" destOrd="0" presId="urn:microsoft.com/office/officeart/2005/8/layout/gear1"/>
    <dgm:cxn modelId="{CB8A6814-3139-4E2F-9753-A9F859F18B9C}" type="presOf" srcId="{6EA09CA7-882D-4FCB-A73B-A1CE9AD89CBD}" destId="{6D297808-FF26-499C-BA27-CFAE8BBB8CA9}" srcOrd="2" destOrd="0" presId="urn:microsoft.com/office/officeart/2005/8/layout/gear1"/>
    <dgm:cxn modelId="{9E69DD2D-355B-4289-8609-404F2A26296A}" type="presOf" srcId="{2F36D1EA-1C02-4187-A2E4-D10145FBDDC0}" destId="{5383D310-B96C-4735-B57B-7306848610E2}" srcOrd="1" destOrd="0" presId="urn:microsoft.com/office/officeart/2005/8/layout/gear1"/>
    <dgm:cxn modelId="{4022DC33-50D2-4C2D-889A-0BB872A50E35}" type="presOf" srcId="{E8530EAD-CB6D-4B61-BE84-5A74F08465E1}" destId="{DF125AFF-1485-4ACE-AFE8-F4075C0838E2}" srcOrd="0" destOrd="0" presId="urn:microsoft.com/office/officeart/2005/8/layout/gear1"/>
    <dgm:cxn modelId="{E7036B46-66BE-4641-B20C-2073B46B10AF}" srcId="{57B07388-11A6-48D2-96B2-FA517B4C0DF7}" destId="{BC8D9F37-02B9-478E-8859-A16F9C34AE0E}" srcOrd="2" destOrd="0" parTransId="{C6E2E0B3-C1CD-4A1D-97EC-231EDF7EC042}" sibTransId="{BF530AD2-214F-42CC-A8EB-BF33527C9A8F}"/>
    <dgm:cxn modelId="{AE4CA96D-2004-4658-A77B-92C0826CCDA1}" type="presOf" srcId="{2F36D1EA-1C02-4187-A2E4-D10145FBDDC0}" destId="{74E76FB2-3F69-4E19-9C62-DC5A08984FF6}" srcOrd="2" destOrd="0" presId="urn:microsoft.com/office/officeart/2005/8/layout/gear1"/>
    <dgm:cxn modelId="{0AFBF75A-9262-4E3E-8F04-60AC21986D76}" srcId="{57B07388-11A6-48D2-96B2-FA517B4C0DF7}" destId="{2F36D1EA-1C02-4187-A2E4-D10145FBDDC0}" srcOrd="0" destOrd="0" parTransId="{3EB2AA76-5379-4A59-87B2-7DA584D3F6DA}" sibTransId="{E58B4958-3991-48E7-912C-31BC14CAD4A9}"/>
    <dgm:cxn modelId="{0C118496-FCE5-462F-B4F4-2B509C05B1D3}" srcId="{57B07388-11A6-48D2-96B2-FA517B4C0DF7}" destId="{6EA09CA7-882D-4FCB-A73B-A1CE9AD89CBD}" srcOrd="1" destOrd="0" parTransId="{4189CF5B-D779-49AE-8F1E-6B3CAF77DC45}" sibTransId="{E8530EAD-CB6D-4B61-BE84-5A74F08465E1}"/>
    <dgm:cxn modelId="{18C56DA8-7A91-4B90-A6CD-B8A723F7FF4E}" type="presOf" srcId="{6EA09CA7-882D-4FCB-A73B-A1CE9AD89CBD}" destId="{AAC892D6-DA0F-49E0-B84C-632E0C3CC27D}" srcOrd="0" destOrd="0" presId="urn:microsoft.com/office/officeart/2005/8/layout/gear1"/>
    <dgm:cxn modelId="{828171BF-C2BF-44A5-B786-1368CB96BE7F}" type="presOf" srcId="{BC8D9F37-02B9-478E-8859-A16F9C34AE0E}" destId="{EEC1DCC6-9AA4-43C4-B904-1A7247E48286}" srcOrd="3" destOrd="0" presId="urn:microsoft.com/office/officeart/2005/8/layout/gear1"/>
    <dgm:cxn modelId="{CBFB5ACA-7C57-4C33-8B50-DEABC6203ECD}" type="presOf" srcId="{BF530AD2-214F-42CC-A8EB-BF33527C9A8F}" destId="{9CCAB6B0-C2B7-42E1-A4F2-EF7719B65CA2}" srcOrd="0" destOrd="0" presId="urn:microsoft.com/office/officeart/2005/8/layout/gear1"/>
    <dgm:cxn modelId="{4EDDB7D4-37C6-4B12-BBC4-F2B2BC1F3DE4}" type="presOf" srcId="{BC8D9F37-02B9-478E-8859-A16F9C34AE0E}" destId="{7CDD4289-467F-4394-937B-E95704C3CAD1}" srcOrd="1" destOrd="0" presId="urn:microsoft.com/office/officeart/2005/8/layout/gear1"/>
    <dgm:cxn modelId="{E0BF02DE-58BC-4D6F-845F-7E256C706A25}" type="presOf" srcId="{57B07388-11A6-48D2-96B2-FA517B4C0DF7}" destId="{211AF130-EFF4-4E3D-97F0-5594D83CC9F8}" srcOrd="0" destOrd="0" presId="urn:microsoft.com/office/officeart/2005/8/layout/gear1"/>
    <dgm:cxn modelId="{641A8AF8-0192-4171-BC8F-3B07A7CAA6BA}" type="presOf" srcId="{BC8D9F37-02B9-478E-8859-A16F9C34AE0E}" destId="{FEC7D60B-FAEA-4C0F-BC1A-55C48E185218}" srcOrd="2" destOrd="0" presId="urn:microsoft.com/office/officeart/2005/8/layout/gear1"/>
    <dgm:cxn modelId="{32F821FB-4118-422C-B8AE-19777DAD81A1}" type="presOf" srcId="{2F36D1EA-1C02-4187-A2E4-D10145FBDDC0}" destId="{0A3D6AA2-C838-49C1-AB2E-B942833D0F6B}" srcOrd="0" destOrd="0" presId="urn:microsoft.com/office/officeart/2005/8/layout/gear1"/>
    <dgm:cxn modelId="{931E842C-04B4-4A52-9E53-16E914F9144A}" type="presParOf" srcId="{211AF130-EFF4-4E3D-97F0-5594D83CC9F8}" destId="{0A3D6AA2-C838-49C1-AB2E-B942833D0F6B}" srcOrd="0" destOrd="0" presId="urn:microsoft.com/office/officeart/2005/8/layout/gear1"/>
    <dgm:cxn modelId="{335E3462-C187-421F-A27C-8BD0C89163D9}" type="presParOf" srcId="{211AF130-EFF4-4E3D-97F0-5594D83CC9F8}" destId="{5383D310-B96C-4735-B57B-7306848610E2}" srcOrd="1" destOrd="0" presId="urn:microsoft.com/office/officeart/2005/8/layout/gear1"/>
    <dgm:cxn modelId="{11CE40F0-C5F0-40CD-A00E-88D74454F8F2}" type="presParOf" srcId="{211AF130-EFF4-4E3D-97F0-5594D83CC9F8}" destId="{74E76FB2-3F69-4E19-9C62-DC5A08984FF6}" srcOrd="2" destOrd="0" presId="urn:microsoft.com/office/officeart/2005/8/layout/gear1"/>
    <dgm:cxn modelId="{A9477479-BE49-42C6-AC25-CBE3D7C8E5AA}" type="presParOf" srcId="{211AF130-EFF4-4E3D-97F0-5594D83CC9F8}" destId="{AAC892D6-DA0F-49E0-B84C-632E0C3CC27D}" srcOrd="3" destOrd="0" presId="urn:microsoft.com/office/officeart/2005/8/layout/gear1"/>
    <dgm:cxn modelId="{B0ADB695-7900-48B5-B28A-80E39A0648AC}" type="presParOf" srcId="{211AF130-EFF4-4E3D-97F0-5594D83CC9F8}" destId="{EFBC3470-2DD3-41FC-B3AB-89CC3E37C163}" srcOrd="4" destOrd="0" presId="urn:microsoft.com/office/officeart/2005/8/layout/gear1"/>
    <dgm:cxn modelId="{69E5BCEF-685A-4D50-A3AB-25B0772716A6}" type="presParOf" srcId="{211AF130-EFF4-4E3D-97F0-5594D83CC9F8}" destId="{6D297808-FF26-499C-BA27-CFAE8BBB8CA9}" srcOrd="5" destOrd="0" presId="urn:microsoft.com/office/officeart/2005/8/layout/gear1"/>
    <dgm:cxn modelId="{D41D6A37-BDF7-4C41-AA52-7975C5C2F624}" type="presParOf" srcId="{211AF130-EFF4-4E3D-97F0-5594D83CC9F8}" destId="{D23EFA18-6CD6-4C0E-B715-78F10C0F25F2}" srcOrd="6" destOrd="0" presId="urn:microsoft.com/office/officeart/2005/8/layout/gear1"/>
    <dgm:cxn modelId="{E28A8624-9BDD-4BE1-B5EC-CA0A4FA5A646}" type="presParOf" srcId="{211AF130-EFF4-4E3D-97F0-5594D83CC9F8}" destId="{7CDD4289-467F-4394-937B-E95704C3CAD1}" srcOrd="7" destOrd="0" presId="urn:microsoft.com/office/officeart/2005/8/layout/gear1"/>
    <dgm:cxn modelId="{92868792-B9A1-4318-B9E3-1975251ECDDA}" type="presParOf" srcId="{211AF130-EFF4-4E3D-97F0-5594D83CC9F8}" destId="{FEC7D60B-FAEA-4C0F-BC1A-55C48E185218}" srcOrd="8" destOrd="0" presId="urn:microsoft.com/office/officeart/2005/8/layout/gear1"/>
    <dgm:cxn modelId="{591D9AF7-9FC4-487F-925B-45C5B364DA9C}" type="presParOf" srcId="{211AF130-EFF4-4E3D-97F0-5594D83CC9F8}" destId="{EEC1DCC6-9AA4-43C4-B904-1A7247E48286}" srcOrd="9" destOrd="0" presId="urn:microsoft.com/office/officeart/2005/8/layout/gear1"/>
    <dgm:cxn modelId="{CC44E1B1-B3B1-4F8B-AF32-3E5D7D248488}" type="presParOf" srcId="{211AF130-EFF4-4E3D-97F0-5594D83CC9F8}" destId="{526049A3-E356-4B68-9345-71ECA066956A}" srcOrd="10" destOrd="0" presId="urn:microsoft.com/office/officeart/2005/8/layout/gear1"/>
    <dgm:cxn modelId="{6E74E1BD-013D-4F5F-9AC5-CCB48C8654DB}" type="presParOf" srcId="{211AF130-EFF4-4E3D-97F0-5594D83CC9F8}" destId="{DF125AFF-1485-4ACE-AFE8-F4075C0838E2}" srcOrd="11" destOrd="0" presId="urn:microsoft.com/office/officeart/2005/8/layout/gear1"/>
    <dgm:cxn modelId="{B5138AA6-0020-47DB-AE3D-8F1B23F4921A}" type="presParOf" srcId="{211AF130-EFF4-4E3D-97F0-5594D83CC9F8}" destId="{9CCAB6B0-C2B7-42E1-A4F2-EF7719B65C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2F251-ADB0-467D-8D93-F1DF35A6F8D2}" type="doc">
      <dgm:prSet loTypeId="urn:microsoft.com/office/officeart/2005/8/layout/equation1" loCatId="process" qsTypeId="urn:microsoft.com/office/officeart/2005/8/quickstyle/3d2" qsCatId="3D" csTypeId="urn:microsoft.com/office/officeart/2005/8/colors/accent1_2" csCatId="accent1" phldr="1"/>
      <dgm:spPr/>
    </dgm:pt>
    <dgm:pt modelId="{8009B4E5-6A3F-41FA-BB04-68287D17A0C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에어컨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1</a:t>
          </a: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대</a:t>
          </a:r>
        </a:p>
      </dgm:t>
    </dgm:pt>
    <dgm:pt modelId="{D9BFE9BB-66A0-42F9-8797-DBDBF6BACBF3}" type="parTrans" cxnId="{EB61848E-5C47-4DEF-9687-ABF78B611F2D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F705341-88C5-4C92-AD85-79523C52BA25}" type="sibTrans" cxnId="{EB61848E-5C47-4DEF-9687-ABF78B611F2D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8FD4C7C-DC6E-4D21-A031-283F4CB5E30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온실가스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  <a:t>1</a:t>
          </a: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톤 배출</a:t>
          </a:r>
        </a:p>
      </dgm:t>
    </dgm:pt>
    <dgm:pt modelId="{A0F16585-045D-4C1B-9912-F7915EE7AD11}" type="parTrans" cxnId="{089B461C-ACA9-4DF1-BE53-451FFC5DAB7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6866B66-2B99-44CF-A832-A36529C38F87}" type="sibTrans" cxnId="{089B461C-ACA9-4DF1-BE53-451FFC5DAB7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CE6EC3F-52FD-4B2B-8C68-C5E9FD2CE0AF}" type="pres">
      <dgm:prSet presAssocID="{46D2F251-ADB0-467D-8D93-F1DF35A6F8D2}" presName="linearFlow" presStyleCnt="0">
        <dgm:presLayoutVars>
          <dgm:dir/>
          <dgm:resizeHandles val="exact"/>
        </dgm:presLayoutVars>
      </dgm:prSet>
      <dgm:spPr/>
    </dgm:pt>
    <dgm:pt modelId="{02D4BC45-AE86-4CF1-A810-78A7A7C64B81}" type="pres">
      <dgm:prSet presAssocID="{8009B4E5-6A3F-41FA-BB04-68287D17A0CC}" presName="node" presStyleLbl="node1" presStyleIdx="0" presStyleCnt="2" custScaleX="135510">
        <dgm:presLayoutVars>
          <dgm:bulletEnabled val="1"/>
        </dgm:presLayoutVars>
      </dgm:prSet>
      <dgm:spPr/>
    </dgm:pt>
    <dgm:pt modelId="{1F655C2C-21AA-477E-8248-3A9568F05C38}" type="pres">
      <dgm:prSet presAssocID="{8F705341-88C5-4C92-AD85-79523C52BA25}" presName="spacerL" presStyleCnt="0"/>
      <dgm:spPr/>
    </dgm:pt>
    <dgm:pt modelId="{DA02049B-5C4D-4DCF-B866-3AEBFBD16BF8}" type="pres">
      <dgm:prSet presAssocID="{8F705341-88C5-4C92-AD85-79523C52BA25}" presName="sibTrans" presStyleLbl="sibTrans2D1" presStyleIdx="0" presStyleCnt="1"/>
      <dgm:spPr/>
    </dgm:pt>
    <dgm:pt modelId="{13FB2420-4C95-42A3-BE50-8D531E5B5263}" type="pres">
      <dgm:prSet presAssocID="{8F705341-88C5-4C92-AD85-79523C52BA25}" presName="spacerR" presStyleCnt="0"/>
      <dgm:spPr/>
    </dgm:pt>
    <dgm:pt modelId="{9CA4BAA3-9AA9-4902-AE4F-5245032B45F7}" type="pres">
      <dgm:prSet presAssocID="{98FD4C7C-DC6E-4D21-A031-283F4CB5E309}" presName="node" presStyleLbl="node1" presStyleIdx="1" presStyleCnt="2" custScaleX="135510">
        <dgm:presLayoutVars>
          <dgm:bulletEnabled val="1"/>
        </dgm:presLayoutVars>
      </dgm:prSet>
      <dgm:spPr/>
    </dgm:pt>
  </dgm:ptLst>
  <dgm:cxnLst>
    <dgm:cxn modelId="{089B461C-ACA9-4DF1-BE53-451FFC5DAB7F}" srcId="{46D2F251-ADB0-467D-8D93-F1DF35A6F8D2}" destId="{98FD4C7C-DC6E-4D21-A031-283F4CB5E309}" srcOrd="1" destOrd="0" parTransId="{A0F16585-045D-4C1B-9912-F7915EE7AD11}" sibTransId="{B6866B66-2B99-44CF-A832-A36529C38F87}"/>
    <dgm:cxn modelId="{E404DE3A-4222-463F-A37C-9AACD95907F1}" type="presOf" srcId="{8009B4E5-6A3F-41FA-BB04-68287D17A0CC}" destId="{02D4BC45-AE86-4CF1-A810-78A7A7C64B81}" srcOrd="0" destOrd="0" presId="urn:microsoft.com/office/officeart/2005/8/layout/equation1"/>
    <dgm:cxn modelId="{D6E4677A-09C0-4FD1-8729-398337A6BD86}" type="presOf" srcId="{46D2F251-ADB0-467D-8D93-F1DF35A6F8D2}" destId="{7CE6EC3F-52FD-4B2B-8C68-C5E9FD2CE0AF}" srcOrd="0" destOrd="0" presId="urn:microsoft.com/office/officeart/2005/8/layout/equation1"/>
    <dgm:cxn modelId="{EB61848E-5C47-4DEF-9687-ABF78B611F2D}" srcId="{46D2F251-ADB0-467D-8D93-F1DF35A6F8D2}" destId="{8009B4E5-6A3F-41FA-BB04-68287D17A0CC}" srcOrd="0" destOrd="0" parTransId="{D9BFE9BB-66A0-42F9-8797-DBDBF6BACBF3}" sibTransId="{8F705341-88C5-4C92-AD85-79523C52BA25}"/>
    <dgm:cxn modelId="{5115D4DD-7FB0-4416-9628-46A70A9351EF}" type="presOf" srcId="{8F705341-88C5-4C92-AD85-79523C52BA25}" destId="{DA02049B-5C4D-4DCF-B866-3AEBFBD16BF8}" srcOrd="0" destOrd="0" presId="urn:microsoft.com/office/officeart/2005/8/layout/equation1"/>
    <dgm:cxn modelId="{78E2B5E7-D23B-4055-ABB6-21E60192774B}" type="presOf" srcId="{98FD4C7C-DC6E-4D21-A031-283F4CB5E309}" destId="{9CA4BAA3-9AA9-4902-AE4F-5245032B45F7}" srcOrd="0" destOrd="0" presId="urn:microsoft.com/office/officeart/2005/8/layout/equation1"/>
    <dgm:cxn modelId="{1B929373-C0C9-4B8E-8BC3-35CC8D06F340}" type="presParOf" srcId="{7CE6EC3F-52FD-4B2B-8C68-C5E9FD2CE0AF}" destId="{02D4BC45-AE86-4CF1-A810-78A7A7C64B81}" srcOrd="0" destOrd="0" presId="urn:microsoft.com/office/officeart/2005/8/layout/equation1"/>
    <dgm:cxn modelId="{805E1E44-15D1-47A1-B0E3-95D28E788ACC}" type="presParOf" srcId="{7CE6EC3F-52FD-4B2B-8C68-C5E9FD2CE0AF}" destId="{1F655C2C-21AA-477E-8248-3A9568F05C38}" srcOrd="1" destOrd="0" presId="urn:microsoft.com/office/officeart/2005/8/layout/equation1"/>
    <dgm:cxn modelId="{8EB65B98-7A98-46F5-84BB-F038F60713D6}" type="presParOf" srcId="{7CE6EC3F-52FD-4B2B-8C68-C5E9FD2CE0AF}" destId="{DA02049B-5C4D-4DCF-B866-3AEBFBD16BF8}" srcOrd="2" destOrd="0" presId="urn:microsoft.com/office/officeart/2005/8/layout/equation1"/>
    <dgm:cxn modelId="{92A22076-8DB1-49DD-9D2F-96345426F0EC}" type="presParOf" srcId="{7CE6EC3F-52FD-4B2B-8C68-C5E9FD2CE0AF}" destId="{13FB2420-4C95-42A3-BE50-8D531E5B5263}" srcOrd="3" destOrd="0" presId="urn:microsoft.com/office/officeart/2005/8/layout/equation1"/>
    <dgm:cxn modelId="{1C9D3DA0-2776-4771-8231-142EA89A23BF}" type="presParOf" srcId="{7CE6EC3F-52FD-4B2B-8C68-C5E9FD2CE0AF}" destId="{9CA4BAA3-9AA9-4902-AE4F-5245032B45F7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D6AA2-C838-49C1-AB2E-B942833D0F6B}">
      <dsp:nvSpPr>
        <dsp:cNvPr id="0" name=""/>
        <dsp:cNvSpPr/>
      </dsp:nvSpPr>
      <dsp:spPr>
        <a:xfrm>
          <a:off x="1050078" y="893444"/>
          <a:ext cx="1091988" cy="109198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NOx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269616" y="1149237"/>
        <a:ext cx="652912" cy="561304"/>
      </dsp:txXfrm>
    </dsp:sp>
    <dsp:sp modelId="{AAC892D6-DA0F-49E0-B84C-632E0C3CC27D}">
      <dsp:nvSpPr>
        <dsp:cNvPr id="0" name=""/>
        <dsp:cNvSpPr/>
      </dsp:nvSpPr>
      <dsp:spPr>
        <a:xfrm>
          <a:off x="414739" y="635338"/>
          <a:ext cx="794173" cy="79417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HC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614674" y="836482"/>
        <a:ext cx="394303" cy="391885"/>
      </dsp:txXfrm>
    </dsp:sp>
    <dsp:sp modelId="{D23EFA18-6CD6-4C0E-B715-78F10C0F25F2}">
      <dsp:nvSpPr>
        <dsp:cNvPr id="0" name=""/>
        <dsp:cNvSpPr/>
      </dsp:nvSpPr>
      <dsp:spPr>
        <a:xfrm rot="20700000">
          <a:off x="859557" y="87440"/>
          <a:ext cx="778127" cy="77812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CO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20700000">
        <a:off x="1030224" y="258106"/>
        <a:ext cx="436795" cy="436795"/>
      </dsp:txXfrm>
    </dsp:sp>
    <dsp:sp modelId="{526049A3-E356-4B68-9345-71ECA066956A}">
      <dsp:nvSpPr>
        <dsp:cNvPr id="0" name=""/>
        <dsp:cNvSpPr/>
      </dsp:nvSpPr>
      <dsp:spPr>
        <a:xfrm>
          <a:off x="943959" y="740853"/>
          <a:ext cx="1397744" cy="1397744"/>
        </a:xfrm>
        <a:prstGeom prst="circularArrow">
          <a:avLst>
            <a:gd name="adj1" fmla="val 4688"/>
            <a:gd name="adj2" fmla="val 299029"/>
            <a:gd name="adj3" fmla="val 2419981"/>
            <a:gd name="adj4" fmla="val 1608671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25AFF-1485-4ACE-AFE8-F4075C0838E2}">
      <dsp:nvSpPr>
        <dsp:cNvPr id="0" name=""/>
        <dsp:cNvSpPr/>
      </dsp:nvSpPr>
      <dsp:spPr>
        <a:xfrm>
          <a:off x="274093" y="469097"/>
          <a:ext cx="1015548" cy="10155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AB6B0-C2B7-42E1-A4F2-EF7719B65CA2}">
      <dsp:nvSpPr>
        <dsp:cNvPr id="0" name=""/>
        <dsp:cNvSpPr/>
      </dsp:nvSpPr>
      <dsp:spPr>
        <a:xfrm>
          <a:off x="679568" y="-73519"/>
          <a:ext cx="1094966" cy="10949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4BC45-AE86-4CF1-A810-78A7A7C64B81}">
      <dsp:nvSpPr>
        <dsp:cNvPr id="0" name=""/>
        <dsp:cNvSpPr/>
      </dsp:nvSpPr>
      <dsp:spPr>
        <a:xfrm>
          <a:off x="537" y="73115"/>
          <a:ext cx="1419560" cy="1047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에어컨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1</a:t>
          </a: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대</a:t>
          </a:r>
        </a:p>
      </dsp:txBody>
      <dsp:txXfrm>
        <a:off x="208427" y="226528"/>
        <a:ext cx="1003780" cy="740742"/>
      </dsp:txXfrm>
    </dsp:sp>
    <dsp:sp modelId="{DA02049B-5C4D-4DCF-B866-3AEBFBD16BF8}">
      <dsp:nvSpPr>
        <dsp:cNvPr id="0" name=""/>
        <dsp:cNvSpPr/>
      </dsp:nvSpPr>
      <dsp:spPr>
        <a:xfrm>
          <a:off x="1505160" y="293105"/>
          <a:ext cx="607589" cy="60758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585696" y="418268"/>
        <a:ext cx="446517" cy="357263"/>
      </dsp:txXfrm>
    </dsp:sp>
    <dsp:sp modelId="{9CA4BAA3-9AA9-4902-AE4F-5245032B45F7}">
      <dsp:nvSpPr>
        <dsp:cNvPr id="0" name=""/>
        <dsp:cNvSpPr/>
      </dsp:nvSpPr>
      <dsp:spPr>
        <a:xfrm>
          <a:off x="2197813" y="73115"/>
          <a:ext cx="1419560" cy="1047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온실가스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1</a:t>
          </a: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톤 배출</a:t>
          </a:r>
        </a:p>
      </dsp:txBody>
      <dsp:txXfrm>
        <a:off x="2405703" y="226528"/>
        <a:ext cx="1003780" cy="740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0.49881</cdr:x>
      <cdr:y>0.15566</cdr:y>
    </cdr:from>
    <cdr:to>
      <cdr:x>0.67656</cdr:x>
      <cdr:y>0.25824</cdr:y>
    </cdr:to>
    <cdr:sp macro="" textlink="">
      <cdr:nvSpPr>
        <cdr:cNvPr id="2" name="육각형 1">
          <a:extLst xmlns:a="http://schemas.openxmlformats.org/drawingml/2006/main">
            <a:ext uri="{FF2B5EF4-FFF2-40B4-BE49-F238E27FC236}">
              <a16:creationId xmlns:a16="http://schemas.microsoft.com/office/drawing/2014/main" id="{987A9625-85A0-475D-A6C2-AAEE239EBCF7}"/>
            </a:ext>
          </a:extLst>
        </cdr:cNvPr>
        <cdr:cNvSpPr/>
      </cdr:nvSpPr>
      <cdr:spPr>
        <a:xfrm xmlns:a="http://schemas.openxmlformats.org/drawingml/2006/main">
          <a:off x="4668838" y="751548"/>
          <a:ext cx="1663700" cy="495300"/>
        </a:xfrm>
        <a:prstGeom xmlns:a="http://schemas.openxmlformats.org/drawingml/2006/main" prst="hexagon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계속 증가</a:t>
          </a:r>
          <a:endParaRPr 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80784-A41A-4BB2-9260-B33255FEA2D1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E1910-5A8C-4B02-81D5-663AEF3317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86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24B9-9ABC-4542-95B1-C5D37CF3EC8F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39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5B06-6C8C-42EA-9FCA-E49406AA98E9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48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F37F-48D2-4B17-8703-2EC9910B0C37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08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DE8-0484-4CFB-AEDC-45FBAFFCA1A5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78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C83B-6AE4-4DA2-877B-A395C941795E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99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C930-1098-466F-A71E-B2D1649C856D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54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F95-E63D-493F-865D-C0F6826AFCAF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1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D662-6E71-482B-B688-B569CD962DD8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7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6F97-2431-4113-98D3-931139BA470E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96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69F6-74FB-486B-8B5A-85B607532939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78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E91F-20D1-496C-B71C-6C293531729C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44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788E-97EB-4A6E-BE45-0489601BAC98}" type="datetime1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fld id="{93FD3568-C018-474C-B8C3-8E0C5A19F5D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그리기이(가) 표시된 사진&#10;&#10;자동 생성된 설명">
            <a:extLst>
              <a:ext uri="{FF2B5EF4-FFF2-40B4-BE49-F238E27FC236}">
                <a16:creationId xmlns:a16="http://schemas.microsoft.com/office/drawing/2014/main" id="{F566B04B-7ACF-4BDD-8192-FC59F762A2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976"/>
            <a:ext cx="2108200" cy="523875"/>
          </a:xfrm>
          <a:prstGeom prst="rect">
            <a:avLst/>
          </a:prstGeom>
        </p:spPr>
      </p:pic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C6F725F1-2498-413A-B11A-430EE886F4F0}"/>
              </a:ext>
            </a:extLst>
          </p:cNvPr>
          <p:cNvSpPr/>
          <p:nvPr userDrawn="1"/>
        </p:nvSpPr>
        <p:spPr>
          <a:xfrm flipH="1">
            <a:off x="0" y="0"/>
            <a:ext cx="9906000" cy="1193800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다리꼴 9">
            <a:extLst>
              <a:ext uri="{FF2B5EF4-FFF2-40B4-BE49-F238E27FC236}">
                <a16:creationId xmlns:a16="http://schemas.microsoft.com/office/drawing/2014/main" id="{C9EAC545-3D10-4034-9600-8329598DEB1D}"/>
              </a:ext>
            </a:extLst>
          </p:cNvPr>
          <p:cNvSpPr/>
          <p:nvPr userDrawn="1"/>
        </p:nvSpPr>
        <p:spPr>
          <a:xfrm>
            <a:off x="812800" y="-2381"/>
            <a:ext cx="8854282" cy="11938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762" y="-2380"/>
            <a:ext cx="9906000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돋움" panose="020B0600000101010101" pitchFamily="50" charset="-127"/>
          <a:ea typeface="돋움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8E80188-D1C1-4CB8-9908-9BC7048474C2}"/>
              </a:ext>
            </a:extLst>
          </p:cNvPr>
          <p:cNvSpPr/>
          <p:nvPr/>
        </p:nvSpPr>
        <p:spPr>
          <a:xfrm>
            <a:off x="749120" y="4076700"/>
            <a:ext cx="8407759" cy="1185565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Plug</a:t>
            </a:r>
            <a:r>
              <a:rPr lang="ko-KR" altLang="en-US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in</a:t>
            </a:r>
            <a:r>
              <a:rPr lang="ko-KR" altLang="en-US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Electric</a:t>
            </a:r>
            <a:r>
              <a:rPr lang="ko-KR" altLang="en-US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Vehicle</a:t>
            </a:r>
            <a:endParaRPr lang="en-US" altLang="ko-KR" sz="5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18C90F1D-45D4-44A4-8DFE-78265BC6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35200" cy="733946"/>
          </a:xfrm>
          <a:prstGeom prst="rect">
            <a:avLst/>
          </a:prstGeom>
        </p:spPr>
      </p:pic>
      <p:sp>
        <p:nvSpPr>
          <p:cNvPr id="9" name="막힌 원호 8">
            <a:extLst>
              <a:ext uri="{FF2B5EF4-FFF2-40B4-BE49-F238E27FC236}">
                <a16:creationId xmlns:a16="http://schemas.microsoft.com/office/drawing/2014/main" id="{5D37C610-22A3-488C-8445-3FA945CA431F}"/>
              </a:ext>
            </a:extLst>
          </p:cNvPr>
          <p:cNvSpPr/>
          <p:nvPr/>
        </p:nvSpPr>
        <p:spPr>
          <a:xfrm rot="10800000" flipV="1">
            <a:off x="563687" y="961842"/>
            <a:ext cx="2817230" cy="1473446"/>
          </a:xfrm>
          <a:custGeom>
            <a:avLst/>
            <a:gdLst>
              <a:gd name="connsiteX0" fmla="*/ 0 w 2527300"/>
              <a:gd name="connsiteY0" fmla="*/ 1447800 h 2895600"/>
              <a:gd name="connsiteX1" fmla="*/ 1215074 w 2527300"/>
              <a:gd name="connsiteY1" fmla="*/ 1070 h 2895600"/>
              <a:gd name="connsiteX2" fmla="*/ 2525130 w 2527300"/>
              <a:gd name="connsiteY2" fmla="*/ 1362992 h 2895600"/>
              <a:gd name="connsiteX3" fmla="*/ 1641929 w 2527300"/>
              <a:gd name="connsiteY3" fmla="*/ 1422369 h 2895600"/>
              <a:gd name="connsiteX4" fmla="*/ 1244777 w 2527300"/>
              <a:gd name="connsiteY4" fmla="*/ 885685 h 2895600"/>
              <a:gd name="connsiteX5" fmla="*/ 884986 w 2527300"/>
              <a:gd name="connsiteY5" fmla="*/ 1447801 h 2895600"/>
              <a:gd name="connsiteX6" fmla="*/ 0 w 2527300"/>
              <a:gd name="connsiteY6" fmla="*/ 1447800 h 2895600"/>
              <a:gd name="connsiteX0" fmla="*/ 0 w 2525130"/>
              <a:gd name="connsiteY0" fmla="*/ 1447819 h 1447820"/>
              <a:gd name="connsiteX1" fmla="*/ 1215074 w 2525130"/>
              <a:gd name="connsiteY1" fmla="*/ 1089 h 1447820"/>
              <a:gd name="connsiteX2" fmla="*/ 2525130 w 2525130"/>
              <a:gd name="connsiteY2" fmla="*/ 1363011 h 1447820"/>
              <a:gd name="connsiteX3" fmla="*/ 1641929 w 2525130"/>
              <a:gd name="connsiteY3" fmla="*/ 1422388 h 1447820"/>
              <a:gd name="connsiteX4" fmla="*/ 1244777 w 2525130"/>
              <a:gd name="connsiteY4" fmla="*/ 898404 h 1447820"/>
              <a:gd name="connsiteX5" fmla="*/ 884986 w 2525130"/>
              <a:gd name="connsiteY5" fmla="*/ 1447820 h 1447820"/>
              <a:gd name="connsiteX6" fmla="*/ 0 w 2525130"/>
              <a:gd name="connsiteY6" fmla="*/ 1447819 h 1447820"/>
              <a:gd name="connsiteX0" fmla="*/ 0 w 2525130"/>
              <a:gd name="connsiteY0" fmla="*/ 1447819 h 1447820"/>
              <a:gd name="connsiteX1" fmla="*/ 1215074 w 2525130"/>
              <a:gd name="connsiteY1" fmla="*/ 1089 h 1447820"/>
              <a:gd name="connsiteX2" fmla="*/ 2525130 w 2525130"/>
              <a:gd name="connsiteY2" fmla="*/ 1363011 h 1447820"/>
              <a:gd name="connsiteX3" fmla="*/ 1641929 w 2525130"/>
              <a:gd name="connsiteY3" fmla="*/ 1422388 h 1447820"/>
              <a:gd name="connsiteX4" fmla="*/ 884986 w 2525130"/>
              <a:gd name="connsiteY4" fmla="*/ 1447820 h 1447820"/>
              <a:gd name="connsiteX5" fmla="*/ 0 w 2525130"/>
              <a:gd name="connsiteY5" fmla="*/ 1447819 h 1447820"/>
              <a:gd name="connsiteX0" fmla="*/ 0 w 2525130"/>
              <a:gd name="connsiteY0" fmla="*/ 1447819 h 1447820"/>
              <a:gd name="connsiteX1" fmla="*/ 1215074 w 2525130"/>
              <a:gd name="connsiteY1" fmla="*/ 1089 h 1447820"/>
              <a:gd name="connsiteX2" fmla="*/ 2525130 w 2525130"/>
              <a:gd name="connsiteY2" fmla="*/ 1363011 h 1447820"/>
              <a:gd name="connsiteX3" fmla="*/ 884986 w 2525130"/>
              <a:gd name="connsiteY3" fmla="*/ 1447820 h 1447820"/>
              <a:gd name="connsiteX4" fmla="*/ 0 w 2525130"/>
              <a:gd name="connsiteY4" fmla="*/ 1447819 h 1447820"/>
              <a:gd name="connsiteX0" fmla="*/ 0 w 2525130"/>
              <a:gd name="connsiteY0" fmla="*/ 1447819 h 1447819"/>
              <a:gd name="connsiteX1" fmla="*/ 1215074 w 2525130"/>
              <a:gd name="connsiteY1" fmla="*/ 1089 h 1447819"/>
              <a:gd name="connsiteX2" fmla="*/ 2525130 w 2525130"/>
              <a:gd name="connsiteY2" fmla="*/ 1363011 h 1447819"/>
              <a:gd name="connsiteX3" fmla="*/ 1189786 w 2525130"/>
              <a:gd name="connsiteY3" fmla="*/ 1422420 h 1447819"/>
              <a:gd name="connsiteX4" fmla="*/ 0 w 2525130"/>
              <a:gd name="connsiteY4" fmla="*/ 1447819 h 1447819"/>
              <a:gd name="connsiteX0" fmla="*/ 0 w 2525130"/>
              <a:gd name="connsiteY0" fmla="*/ 1447819 h 1447819"/>
              <a:gd name="connsiteX1" fmla="*/ 1215074 w 2525130"/>
              <a:gd name="connsiteY1" fmla="*/ 1089 h 1447819"/>
              <a:gd name="connsiteX2" fmla="*/ 2525130 w 2525130"/>
              <a:gd name="connsiteY2" fmla="*/ 1363011 h 1447819"/>
              <a:gd name="connsiteX3" fmla="*/ 1215186 w 2525130"/>
              <a:gd name="connsiteY3" fmla="*/ 1130320 h 1447819"/>
              <a:gd name="connsiteX4" fmla="*/ 0 w 2525130"/>
              <a:gd name="connsiteY4" fmla="*/ 1447819 h 1447819"/>
              <a:gd name="connsiteX0" fmla="*/ 0 w 2525130"/>
              <a:gd name="connsiteY0" fmla="*/ 1447819 h 1563888"/>
              <a:gd name="connsiteX1" fmla="*/ 1215074 w 2525130"/>
              <a:gd name="connsiteY1" fmla="*/ 1089 h 1563888"/>
              <a:gd name="connsiteX2" fmla="*/ 2525130 w 2525130"/>
              <a:gd name="connsiteY2" fmla="*/ 1363011 h 1563888"/>
              <a:gd name="connsiteX3" fmla="*/ 1215186 w 2525130"/>
              <a:gd name="connsiteY3" fmla="*/ 1130320 h 1563888"/>
              <a:gd name="connsiteX4" fmla="*/ 0 w 2525130"/>
              <a:gd name="connsiteY4" fmla="*/ 1447819 h 1563888"/>
              <a:gd name="connsiteX0" fmla="*/ 0 w 2525130"/>
              <a:gd name="connsiteY0" fmla="*/ 1447819 h 1575925"/>
              <a:gd name="connsiteX1" fmla="*/ 1215074 w 2525130"/>
              <a:gd name="connsiteY1" fmla="*/ 1089 h 1575925"/>
              <a:gd name="connsiteX2" fmla="*/ 2525130 w 2525130"/>
              <a:gd name="connsiteY2" fmla="*/ 1363011 h 1575925"/>
              <a:gd name="connsiteX3" fmla="*/ 1215186 w 2525130"/>
              <a:gd name="connsiteY3" fmla="*/ 1130320 h 1575925"/>
              <a:gd name="connsiteX4" fmla="*/ 0 w 2525130"/>
              <a:gd name="connsiteY4" fmla="*/ 1447819 h 1575925"/>
              <a:gd name="connsiteX0" fmla="*/ 0 w 2626730"/>
              <a:gd name="connsiteY0" fmla="*/ 1453958 h 1582064"/>
              <a:gd name="connsiteX1" fmla="*/ 1215074 w 2626730"/>
              <a:gd name="connsiteY1" fmla="*/ 7228 h 1582064"/>
              <a:gd name="connsiteX2" fmla="*/ 2626730 w 2626730"/>
              <a:gd name="connsiteY2" fmla="*/ 1077050 h 1582064"/>
              <a:gd name="connsiteX3" fmla="*/ 1215186 w 2626730"/>
              <a:gd name="connsiteY3" fmla="*/ 1136459 h 1582064"/>
              <a:gd name="connsiteX4" fmla="*/ 0 w 2626730"/>
              <a:gd name="connsiteY4" fmla="*/ 1453958 h 1582064"/>
              <a:gd name="connsiteX0" fmla="*/ 0 w 2626730"/>
              <a:gd name="connsiteY0" fmla="*/ 1453958 h 1582064"/>
              <a:gd name="connsiteX1" fmla="*/ 1215074 w 2626730"/>
              <a:gd name="connsiteY1" fmla="*/ 7228 h 1582064"/>
              <a:gd name="connsiteX2" fmla="*/ 2626730 w 2626730"/>
              <a:gd name="connsiteY2" fmla="*/ 1077050 h 1582064"/>
              <a:gd name="connsiteX3" fmla="*/ 1215186 w 2626730"/>
              <a:gd name="connsiteY3" fmla="*/ 1136459 h 1582064"/>
              <a:gd name="connsiteX4" fmla="*/ 0 w 2626730"/>
              <a:gd name="connsiteY4" fmla="*/ 1453958 h 1582064"/>
              <a:gd name="connsiteX0" fmla="*/ 0 w 2817230"/>
              <a:gd name="connsiteY0" fmla="*/ 1091163 h 1483297"/>
              <a:gd name="connsiteX1" fmla="*/ 1405574 w 2817230"/>
              <a:gd name="connsiteY1" fmla="*/ 33 h 1483297"/>
              <a:gd name="connsiteX2" fmla="*/ 2817230 w 2817230"/>
              <a:gd name="connsiteY2" fmla="*/ 1069855 h 1483297"/>
              <a:gd name="connsiteX3" fmla="*/ 1405686 w 2817230"/>
              <a:gd name="connsiteY3" fmla="*/ 1129264 h 1483297"/>
              <a:gd name="connsiteX4" fmla="*/ 0 w 2817230"/>
              <a:gd name="connsiteY4" fmla="*/ 1091163 h 1483297"/>
              <a:gd name="connsiteX0" fmla="*/ 0 w 2817230"/>
              <a:gd name="connsiteY0" fmla="*/ 1091163 h 1483297"/>
              <a:gd name="connsiteX1" fmla="*/ 1405574 w 2817230"/>
              <a:gd name="connsiteY1" fmla="*/ 33 h 1483297"/>
              <a:gd name="connsiteX2" fmla="*/ 2817230 w 2817230"/>
              <a:gd name="connsiteY2" fmla="*/ 1069855 h 1483297"/>
              <a:gd name="connsiteX3" fmla="*/ 1304086 w 2817230"/>
              <a:gd name="connsiteY3" fmla="*/ 1129264 h 1483297"/>
              <a:gd name="connsiteX4" fmla="*/ 0 w 2817230"/>
              <a:gd name="connsiteY4" fmla="*/ 1091163 h 1483297"/>
              <a:gd name="connsiteX0" fmla="*/ 0 w 2817230"/>
              <a:gd name="connsiteY0" fmla="*/ 1091163 h 1483297"/>
              <a:gd name="connsiteX1" fmla="*/ 1405574 w 2817230"/>
              <a:gd name="connsiteY1" fmla="*/ 33 h 1483297"/>
              <a:gd name="connsiteX2" fmla="*/ 2817230 w 2817230"/>
              <a:gd name="connsiteY2" fmla="*/ 1069855 h 1483297"/>
              <a:gd name="connsiteX3" fmla="*/ 1304086 w 2817230"/>
              <a:gd name="connsiteY3" fmla="*/ 1129264 h 1483297"/>
              <a:gd name="connsiteX4" fmla="*/ 0 w 2817230"/>
              <a:gd name="connsiteY4" fmla="*/ 1091163 h 1483297"/>
              <a:gd name="connsiteX0" fmla="*/ 0 w 2817230"/>
              <a:gd name="connsiteY0" fmla="*/ 1091163 h 1473446"/>
              <a:gd name="connsiteX1" fmla="*/ 1405574 w 2817230"/>
              <a:gd name="connsiteY1" fmla="*/ 33 h 1473446"/>
              <a:gd name="connsiteX2" fmla="*/ 2817230 w 2817230"/>
              <a:gd name="connsiteY2" fmla="*/ 1069855 h 1473446"/>
              <a:gd name="connsiteX3" fmla="*/ 1380286 w 2817230"/>
              <a:gd name="connsiteY3" fmla="*/ 1116564 h 1473446"/>
              <a:gd name="connsiteX4" fmla="*/ 0 w 2817230"/>
              <a:gd name="connsiteY4" fmla="*/ 1091163 h 147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230" h="1473446">
                <a:moveTo>
                  <a:pt x="0" y="1091163"/>
                </a:moveTo>
                <a:cubicBezTo>
                  <a:pt x="0" y="313220"/>
                  <a:pt x="936036" y="3584"/>
                  <a:pt x="1405574" y="33"/>
                </a:cubicBezTo>
                <a:cubicBezTo>
                  <a:pt x="1875112" y="-3518"/>
                  <a:pt x="2776931" y="282986"/>
                  <a:pt x="2817230" y="1069855"/>
                </a:cubicBezTo>
                <a:cubicBezTo>
                  <a:pt x="2380582" y="992291"/>
                  <a:pt x="1994734" y="1981528"/>
                  <a:pt x="1380286" y="1116564"/>
                </a:cubicBezTo>
                <a:cubicBezTo>
                  <a:pt x="391024" y="1958997"/>
                  <a:pt x="405062" y="985330"/>
                  <a:pt x="0" y="109116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막힌 원호 9">
            <a:extLst>
              <a:ext uri="{FF2B5EF4-FFF2-40B4-BE49-F238E27FC236}">
                <a16:creationId xmlns:a16="http://schemas.microsoft.com/office/drawing/2014/main" id="{8924895A-C745-444B-82C7-01ECC9039E60}"/>
              </a:ext>
            </a:extLst>
          </p:cNvPr>
          <p:cNvSpPr/>
          <p:nvPr/>
        </p:nvSpPr>
        <p:spPr>
          <a:xfrm flipH="1">
            <a:off x="1739900" y="2419722"/>
            <a:ext cx="2894071" cy="1504578"/>
          </a:xfrm>
          <a:custGeom>
            <a:avLst/>
            <a:gdLst>
              <a:gd name="connsiteX0" fmla="*/ 59 w 2665641"/>
              <a:gd name="connsiteY0" fmla="*/ 1539391 h 3050103"/>
              <a:gd name="connsiteX1" fmla="*/ 603528 w 2665641"/>
              <a:gd name="connsiteY1" fmla="*/ 248560 h 3050103"/>
              <a:gd name="connsiteX2" fmla="*/ 2090663 w 2665641"/>
              <a:gd name="connsiteY2" fmla="*/ 270522 h 3050103"/>
              <a:gd name="connsiteX3" fmla="*/ 2665015 w 2665641"/>
              <a:gd name="connsiteY3" fmla="*/ 1571841 h 3050103"/>
              <a:gd name="connsiteX4" fmla="*/ 1694559 w 2665641"/>
              <a:gd name="connsiteY4" fmla="*/ 1537757 h 3050103"/>
              <a:gd name="connsiteX5" fmla="*/ 1578523 w 2665641"/>
              <a:gd name="connsiteY5" fmla="*/ 1118316 h 3050103"/>
              <a:gd name="connsiteX6" fmla="*/ 1094573 w 2665641"/>
              <a:gd name="connsiteY6" fmla="*/ 1108045 h 3050103"/>
              <a:gd name="connsiteX7" fmla="*/ 970995 w 2665641"/>
              <a:gd name="connsiteY7" fmla="*/ 1528945 h 3050103"/>
              <a:gd name="connsiteX8" fmla="*/ 59 w 2665641"/>
              <a:gd name="connsiteY8" fmla="*/ 1539391 h 3050103"/>
              <a:gd name="connsiteX0" fmla="*/ 59 w 2665644"/>
              <a:gd name="connsiteY0" fmla="*/ 1539391 h 1571841"/>
              <a:gd name="connsiteX1" fmla="*/ 603528 w 2665644"/>
              <a:gd name="connsiteY1" fmla="*/ 248560 h 1571841"/>
              <a:gd name="connsiteX2" fmla="*/ 2090663 w 2665644"/>
              <a:gd name="connsiteY2" fmla="*/ 270522 h 1571841"/>
              <a:gd name="connsiteX3" fmla="*/ 2665015 w 2665644"/>
              <a:gd name="connsiteY3" fmla="*/ 1571841 h 1571841"/>
              <a:gd name="connsiteX4" fmla="*/ 1694559 w 2665644"/>
              <a:gd name="connsiteY4" fmla="*/ 1537757 h 1571841"/>
              <a:gd name="connsiteX5" fmla="*/ 1578523 w 2665644"/>
              <a:gd name="connsiteY5" fmla="*/ 1118316 h 1571841"/>
              <a:gd name="connsiteX6" fmla="*/ 970995 w 2665644"/>
              <a:gd name="connsiteY6" fmla="*/ 1528945 h 1571841"/>
              <a:gd name="connsiteX7" fmla="*/ 59 w 2665644"/>
              <a:gd name="connsiteY7" fmla="*/ 1539391 h 1571841"/>
              <a:gd name="connsiteX0" fmla="*/ 59 w 2665644"/>
              <a:gd name="connsiteY0" fmla="*/ 1539391 h 1571841"/>
              <a:gd name="connsiteX1" fmla="*/ 603528 w 2665644"/>
              <a:gd name="connsiteY1" fmla="*/ 248560 h 1571841"/>
              <a:gd name="connsiteX2" fmla="*/ 2090663 w 2665644"/>
              <a:gd name="connsiteY2" fmla="*/ 270522 h 1571841"/>
              <a:gd name="connsiteX3" fmla="*/ 2665015 w 2665644"/>
              <a:gd name="connsiteY3" fmla="*/ 1571841 h 1571841"/>
              <a:gd name="connsiteX4" fmla="*/ 1694559 w 2665644"/>
              <a:gd name="connsiteY4" fmla="*/ 1537757 h 1571841"/>
              <a:gd name="connsiteX5" fmla="*/ 970995 w 2665644"/>
              <a:gd name="connsiteY5" fmla="*/ 1528945 h 1571841"/>
              <a:gd name="connsiteX6" fmla="*/ 59 w 2665644"/>
              <a:gd name="connsiteY6" fmla="*/ 1539391 h 1571841"/>
              <a:gd name="connsiteX0" fmla="*/ 59 w 2665644"/>
              <a:gd name="connsiteY0" fmla="*/ 1539391 h 1633283"/>
              <a:gd name="connsiteX1" fmla="*/ 603528 w 2665644"/>
              <a:gd name="connsiteY1" fmla="*/ 248560 h 1633283"/>
              <a:gd name="connsiteX2" fmla="*/ 2090663 w 2665644"/>
              <a:gd name="connsiteY2" fmla="*/ 270522 h 1633283"/>
              <a:gd name="connsiteX3" fmla="*/ 2665015 w 2665644"/>
              <a:gd name="connsiteY3" fmla="*/ 1571841 h 1633283"/>
              <a:gd name="connsiteX4" fmla="*/ 1694559 w 2665644"/>
              <a:gd name="connsiteY4" fmla="*/ 1537757 h 1633283"/>
              <a:gd name="connsiteX5" fmla="*/ 59 w 2665644"/>
              <a:gd name="connsiteY5" fmla="*/ 1539391 h 1633283"/>
              <a:gd name="connsiteX0" fmla="*/ 59 w 2665644"/>
              <a:gd name="connsiteY0" fmla="*/ 1539391 h 1586495"/>
              <a:gd name="connsiteX1" fmla="*/ 603528 w 2665644"/>
              <a:gd name="connsiteY1" fmla="*/ 248560 h 1586495"/>
              <a:gd name="connsiteX2" fmla="*/ 2090663 w 2665644"/>
              <a:gd name="connsiteY2" fmla="*/ 270522 h 1586495"/>
              <a:gd name="connsiteX3" fmla="*/ 2665015 w 2665644"/>
              <a:gd name="connsiteY3" fmla="*/ 1571841 h 1586495"/>
              <a:gd name="connsiteX4" fmla="*/ 1338959 w 2665644"/>
              <a:gd name="connsiteY4" fmla="*/ 1169457 h 1586495"/>
              <a:gd name="connsiteX5" fmla="*/ 59 w 2665644"/>
              <a:gd name="connsiteY5" fmla="*/ 1539391 h 1586495"/>
              <a:gd name="connsiteX0" fmla="*/ 59 w 2665644"/>
              <a:gd name="connsiteY0" fmla="*/ 1539391 h 1597505"/>
              <a:gd name="connsiteX1" fmla="*/ 603528 w 2665644"/>
              <a:gd name="connsiteY1" fmla="*/ 248560 h 1597505"/>
              <a:gd name="connsiteX2" fmla="*/ 2090663 w 2665644"/>
              <a:gd name="connsiteY2" fmla="*/ 270522 h 1597505"/>
              <a:gd name="connsiteX3" fmla="*/ 2665015 w 2665644"/>
              <a:gd name="connsiteY3" fmla="*/ 1571841 h 1597505"/>
              <a:gd name="connsiteX4" fmla="*/ 1351659 w 2665644"/>
              <a:gd name="connsiteY4" fmla="*/ 1309157 h 1597505"/>
              <a:gd name="connsiteX5" fmla="*/ 59 w 2665644"/>
              <a:gd name="connsiteY5" fmla="*/ 1539391 h 1597505"/>
              <a:gd name="connsiteX0" fmla="*/ 59 w 2665644"/>
              <a:gd name="connsiteY0" fmla="*/ 1539391 h 1597505"/>
              <a:gd name="connsiteX1" fmla="*/ 603528 w 2665644"/>
              <a:gd name="connsiteY1" fmla="*/ 248560 h 1597505"/>
              <a:gd name="connsiteX2" fmla="*/ 2090663 w 2665644"/>
              <a:gd name="connsiteY2" fmla="*/ 270522 h 1597505"/>
              <a:gd name="connsiteX3" fmla="*/ 2665015 w 2665644"/>
              <a:gd name="connsiteY3" fmla="*/ 1571841 h 1597505"/>
              <a:gd name="connsiteX4" fmla="*/ 1351659 w 2665644"/>
              <a:gd name="connsiteY4" fmla="*/ 1309157 h 1597505"/>
              <a:gd name="connsiteX5" fmla="*/ 59 w 2665644"/>
              <a:gd name="connsiteY5" fmla="*/ 1539391 h 1597505"/>
              <a:gd name="connsiteX0" fmla="*/ 59 w 2665644"/>
              <a:gd name="connsiteY0" fmla="*/ 1539391 h 1737935"/>
              <a:gd name="connsiteX1" fmla="*/ 603528 w 2665644"/>
              <a:gd name="connsiteY1" fmla="*/ 248560 h 1737935"/>
              <a:gd name="connsiteX2" fmla="*/ 2090663 w 2665644"/>
              <a:gd name="connsiteY2" fmla="*/ 270522 h 1737935"/>
              <a:gd name="connsiteX3" fmla="*/ 2665015 w 2665644"/>
              <a:gd name="connsiteY3" fmla="*/ 1571841 h 1737935"/>
              <a:gd name="connsiteX4" fmla="*/ 1351659 w 2665644"/>
              <a:gd name="connsiteY4" fmla="*/ 1309157 h 1737935"/>
              <a:gd name="connsiteX5" fmla="*/ 59 w 2665644"/>
              <a:gd name="connsiteY5" fmla="*/ 1539391 h 1737935"/>
              <a:gd name="connsiteX0" fmla="*/ 59 w 2665644"/>
              <a:gd name="connsiteY0" fmla="*/ 1539391 h 1741180"/>
              <a:gd name="connsiteX1" fmla="*/ 603528 w 2665644"/>
              <a:gd name="connsiteY1" fmla="*/ 248560 h 1741180"/>
              <a:gd name="connsiteX2" fmla="*/ 2090663 w 2665644"/>
              <a:gd name="connsiteY2" fmla="*/ 270522 h 1741180"/>
              <a:gd name="connsiteX3" fmla="*/ 2665015 w 2665644"/>
              <a:gd name="connsiteY3" fmla="*/ 1571841 h 1741180"/>
              <a:gd name="connsiteX4" fmla="*/ 1351659 w 2665644"/>
              <a:gd name="connsiteY4" fmla="*/ 1309157 h 1741180"/>
              <a:gd name="connsiteX5" fmla="*/ 59 w 2665644"/>
              <a:gd name="connsiteY5" fmla="*/ 1539391 h 1741180"/>
              <a:gd name="connsiteX0" fmla="*/ 59 w 2716297"/>
              <a:gd name="connsiteY0" fmla="*/ 1475494 h 1677283"/>
              <a:gd name="connsiteX1" fmla="*/ 603528 w 2716297"/>
              <a:gd name="connsiteY1" fmla="*/ 184663 h 1677283"/>
              <a:gd name="connsiteX2" fmla="*/ 2090663 w 2716297"/>
              <a:gd name="connsiteY2" fmla="*/ 206625 h 1677283"/>
              <a:gd name="connsiteX3" fmla="*/ 2715815 w 2716297"/>
              <a:gd name="connsiteY3" fmla="*/ 1139644 h 1677283"/>
              <a:gd name="connsiteX4" fmla="*/ 1351659 w 2716297"/>
              <a:gd name="connsiteY4" fmla="*/ 1245260 h 1677283"/>
              <a:gd name="connsiteX5" fmla="*/ 59 w 2716297"/>
              <a:gd name="connsiteY5" fmla="*/ 1475494 h 1677283"/>
              <a:gd name="connsiteX0" fmla="*/ 33 w 2894071"/>
              <a:gd name="connsiteY0" fmla="*/ 1163344 h 1504578"/>
              <a:gd name="connsiteX1" fmla="*/ 781302 w 2894071"/>
              <a:gd name="connsiteY1" fmla="*/ 113813 h 1504578"/>
              <a:gd name="connsiteX2" fmla="*/ 2268437 w 2894071"/>
              <a:gd name="connsiteY2" fmla="*/ 135775 h 1504578"/>
              <a:gd name="connsiteX3" fmla="*/ 2893589 w 2894071"/>
              <a:gd name="connsiteY3" fmla="*/ 1068794 h 1504578"/>
              <a:gd name="connsiteX4" fmla="*/ 1529433 w 2894071"/>
              <a:gd name="connsiteY4" fmla="*/ 1174410 h 1504578"/>
              <a:gd name="connsiteX5" fmla="*/ 33 w 2894071"/>
              <a:gd name="connsiteY5" fmla="*/ 1163344 h 150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4071" h="1504578">
                <a:moveTo>
                  <a:pt x="33" y="1163344"/>
                </a:moveTo>
                <a:cubicBezTo>
                  <a:pt x="-4239" y="643500"/>
                  <a:pt x="403235" y="285074"/>
                  <a:pt x="781302" y="113813"/>
                </a:cubicBezTo>
                <a:cubicBezTo>
                  <a:pt x="1159369" y="-57448"/>
                  <a:pt x="1916389" y="-23388"/>
                  <a:pt x="2268437" y="135775"/>
                </a:cubicBezTo>
                <a:cubicBezTo>
                  <a:pt x="2620485" y="294938"/>
                  <a:pt x="2907462" y="551622"/>
                  <a:pt x="2893589" y="1068794"/>
                </a:cubicBezTo>
                <a:cubicBezTo>
                  <a:pt x="2455804" y="981233"/>
                  <a:pt x="1916418" y="2011271"/>
                  <a:pt x="1529433" y="1174410"/>
                </a:cubicBezTo>
                <a:cubicBezTo>
                  <a:pt x="882074" y="1804002"/>
                  <a:pt x="181872" y="1378210"/>
                  <a:pt x="33" y="1163344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막힌 원호 11">
            <a:extLst>
              <a:ext uri="{FF2B5EF4-FFF2-40B4-BE49-F238E27FC236}">
                <a16:creationId xmlns:a16="http://schemas.microsoft.com/office/drawing/2014/main" id="{8DAE4D3B-8AFD-4D7A-95BD-978EAE756074}"/>
              </a:ext>
            </a:extLst>
          </p:cNvPr>
          <p:cNvSpPr/>
          <p:nvPr/>
        </p:nvSpPr>
        <p:spPr>
          <a:xfrm flipV="1">
            <a:off x="7010400" y="233916"/>
            <a:ext cx="2590803" cy="1464649"/>
          </a:xfrm>
          <a:custGeom>
            <a:avLst/>
            <a:gdLst>
              <a:gd name="connsiteX0" fmla="*/ 0 w 2590800"/>
              <a:gd name="connsiteY0" fmla="*/ 1423063 h 2846126"/>
              <a:gd name="connsiteX1" fmla="*/ 613862 w 2590800"/>
              <a:gd name="connsiteY1" fmla="*/ 212877 h 2846126"/>
              <a:gd name="connsiteX2" fmla="*/ 2013459 w 2590800"/>
              <a:gd name="connsiteY2" fmla="*/ 238637 h 2846126"/>
              <a:gd name="connsiteX3" fmla="*/ 2590248 w 2590800"/>
              <a:gd name="connsiteY3" fmla="*/ 1464649 h 2846126"/>
              <a:gd name="connsiteX4" fmla="*/ 1689138 w 2590800"/>
              <a:gd name="connsiteY4" fmla="*/ 1435708 h 2846126"/>
              <a:gd name="connsiteX5" fmla="*/ 1541955 w 2590800"/>
              <a:gd name="connsiteY5" fmla="*/ 1016375 h 2846126"/>
              <a:gd name="connsiteX6" fmla="*/ 1059956 w 2590800"/>
              <a:gd name="connsiteY6" fmla="*/ 1004991 h 2846126"/>
              <a:gd name="connsiteX7" fmla="*/ 901548 w 2590800"/>
              <a:gd name="connsiteY7" fmla="*/ 1423063 h 2846126"/>
              <a:gd name="connsiteX8" fmla="*/ 0 w 2590800"/>
              <a:gd name="connsiteY8" fmla="*/ 1423063 h 2846126"/>
              <a:gd name="connsiteX0" fmla="*/ 0 w 2590803"/>
              <a:gd name="connsiteY0" fmla="*/ 1423063 h 1464649"/>
              <a:gd name="connsiteX1" fmla="*/ 613862 w 2590803"/>
              <a:gd name="connsiteY1" fmla="*/ 212877 h 1464649"/>
              <a:gd name="connsiteX2" fmla="*/ 2013459 w 2590803"/>
              <a:gd name="connsiteY2" fmla="*/ 238637 h 1464649"/>
              <a:gd name="connsiteX3" fmla="*/ 2590248 w 2590803"/>
              <a:gd name="connsiteY3" fmla="*/ 1464649 h 1464649"/>
              <a:gd name="connsiteX4" fmla="*/ 1689138 w 2590803"/>
              <a:gd name="connsiteY4" fmla="*/ 1435708 h 1464649"/>
              <a:gd name="connsiteX5" fmla="*/ 1059956 w 2590803"/>
              <a:gd name="connsiteY5" fmla="*/ 1004991 h 1464649"/>
              <a:gd name="connsiteX6" fmla="*/ 901548 w 2590803"/>
              <a:gd name="connsiteY6" fmla="*/ 1423063 h 1464649"/>
              <a:gd name="connsiteX7" fmla="*/ 0 w 2590803"/>
              <a:gd name="connsiteY7" fmla="*/ 1423063 h 1464649"/>
              <a:gd name="connsiteX0" fmla="*/ 0 w 2590803"/>
              <a:gd name="connsiteY0" fmla="*/ 1423063 h 1464649"/>
              <a:gd name="connsiteX1" fmla="*/ 613862 w 2590803"/>
              <a:gd name="connsiteY1" fmla="*/ 212877 h 1464649"/>
              <a:gd name="connsiteX2" fmla="*/ 2013459 w 2590803"/>
              <a:gd name="connsiteY2" fmla="*/ 238637 h 1464649"/>
              <a:gd name="connsiteX3" fmla="*/ 2590248 w 2590803"/>
              <a:gd name="connsiteY3" fmla="*/ 1464649 h 1464649"/>
              <a:gd name="connsiteX4" fmla="*/ 1689138 w 2590803"/>
              <a:gd name="connsiteY4" fmla="*/ 1435708 h 1464649"/>
              <a:gd name="connsiteX5" fmla="*/ 901548 w 2590803"/>
              <a:gd name="connsiteY5" fmla="*/ 1423063 h 1464649"/>
              <a:gd name="connsiteX6" fmla="*/ 0 w 2590803"/>
              <a:gd name="connsiteY6" fmla="*/ 1423063 h 1464649"/>
              <a:gd name="connsiteX0" fmla="*/ 0 w 2590803"/>
              <a:gd name="connsiteY0" fmla="*/ 1423063 h 1464649"/>
              <a:gd name="connsiteX1" fmla="*/ 613862 w 2590803"/>
              <a:gd name="connsiteY1" fmla="*/ 212877 h 1464649"/>
              <a:gd name="connsiteX2" fmla="*/ 2013459 w 2590803"/>
              <a:gd name="connsiteY2" fmla="*/ 238637 h 1464649"/>
              <a:gd name="connsiteX3" fmla="*/ 2590248 w 2590803"/>
              <a:gd name="connsiteY3" fmla="*/ 1464649 h 1464649"/>
              <a:gd name="connsiteX4" fmla="*/ 1689138 w 2590803"/>
              <a:gd name="connsiteY4" fmla="*/ 1435708 h 1464649"/>
              <a:gd name="connsiteX5" fmla="*/ 1295400 w 2590803"/>
              <a:gd name="connsiteY5" fmla="*/ 1055427 h 1464649"/>
              <a:gd name="connsiteX6" fmla="*/ 901548 w 2590803"/>
              <a:gd name="connsiteY6" fmla="*/ 1423063 h 1464649"/>
              <a:gd name="connsiteX7" fmla="*/ 0 w 2590803"/>
              <a:gd name="connsiteY7" fmla="*/ 1423063 h 1464649"/>
              <a:gd name="connsiteX0" fmla="*/ 0 w 2590803"/>
              <a:gd name="connsiteY0" fmla="*/ 1423063 h 1464649"/>
              <a:gd name="connsiteX1" fmla="*/ 613862 w 2590803"/>
              <a:gd name="connsiteY1" fmla="*/ 212877 h 1464649"/>
              <a:gd name="connsiteX2" fmla="*/ 2013459 w 2590803"/>
              <a:gd name="connsiteY2" fmla="*/ 238637 h 1464649"/>
              <a:gd name="connsiteX3" fmla="*/ 2590248 w 2590803"/>
              <a:gd name="connsiteY3" fmla="*/ 1464649 h 1464649"/>
              <a:gd name="connsiteX4" fmla="*/ 1689138 w 2590803"/>
              <a:gd name="connsiteY4" fmla="*/ 1435708 h 1464649"/>
              <a:gd name="connsiteX5" fmla="*/ 1295400 w 2590803"/>
              <a:gd name="connsiteY5" fmla="*/ 1093527 h 1464649"/>
              <a:gd name="connsiteX6" fmla="*/ 901548 w 2590803"/>
              <a:gd name="connsiteY6" fmla="*/ 1423063 h 1464649"/>
              <a:gd name="connsiteX7" fmla="*/ 0 w 2590803"/>
              <a:gd name="connsiteY7" fmla="*/ 1423063 h 1464649"/>
              <a:gd name="connsiteX0" fmla="*/ 0 w 2590803"/>
              <a:gd name="connsiteY0" fmla="*/ 1423063 h 1464649"/>
              <a:gd name="connsiteX1" fmla="*/ 613862 w 2590803"/>
              <a:gd name="connsiteY1" fmla="*/ 212877 h 1464649"/>
              <a:gd name="connsiteX2" fmla="*/ 2013459 w 2590803"/>
              <a:gd name="connsiteY2" fmla="*/ 238637 h 1464649"/>
              <a:gd name="connsiteX3" fmla="*/ 2590248 w 2590803"/>
              <a:gd name="connsiteY3" fmla="*/ 1464649 h 1464649"/>
              <a:gd name="connsiteX4" fmla="*/ 1689138 w 2590803"/>
              <a:gd name="connsiteY4" fmla="*/ 1435708 h 1464649"/>
              <a:gd name="connsiteX5" fmla="*/ 1295400 w 2590803"/>
              <a:gd name="connsiteY5" fmla="*/ 1093527 h 1464649"/>
              <a:gd name="connsiteX6" fmla="*/ 901548 w 2590803"/>
              <a:gd name="connsiteY6" fmla="*/ 1423063 h 1464649"/>
              <a:gd name="connsiteX7" fmla="*/ 0 w 2590803"/>
              <a:gd name="connsiteY7" fmla="*/ 1423063 h 1464649"/>
              <a:gd name="connsiteX0" fmla="*/ 0 w 2590803"/>
              <a:gd name="connsiteY0" fmla="*/ 1423063 h 1464649"/>
              <a:gd name="connsiteX1" fmla="*/ 613862 w 2590803"/>
              <a:gd name="connsiteY1" fmla="*/ 212877 h 1464649"/>
              <a:gd name="connsiteX2" fmla="*/ 2013459 w 2590803"/>
              <a:gd name="connsiteY2" fmla="*/ 238637 h 1464649"/>
              <a:gd name="connsiteX3" fmla="*/ 2590248 w 2590803"/>
              <a:gd name="connsiteY3" fmla="*/ 1464649 h 1464649"/>
              <a:gd name="connsiteX4" fmla="*/ 1689138 w 2590803"/>
              <a:gd name="connsiteY4" fmla="*/ 1435708 h 1464649"/>
              <a:gd name="connsiteX5" fmla="*/ 1295400 w 2590803"/>
              <a:gd name="connsiteY5" fmla="*/ 1093527 h 1464649"/>
              <a:gd name="connsiteX6" fmla="*/ 901548 w 2590803"/>
              <a:gd name="connsiteY6" fmla="*/ 1423063 h 1464649"/>
              <a:gd name="connsiteX7" fmla="*/ 0 w 2590803"/>
              <a:gd name="connsiteY7" fmla="*/ 1423063 h 1464649"/>
              <a:gd name="connsiteX0" fmla="*/ 0 w 2590803"/>
              <a:gd name="connsiteY0" fmla="*/ 1423063 h 1464649"/>
              <a:gd name="connsiteX1" fmla="*/ 613862 w 2590803"/>
              <a:gd name="connsiteY1" fmla="*/ 212877 h 1464649"/>
              <a:gd name="connsiteX2" fmla="*/ 2013459 w 2590803"/>
              <a:gd name="connsiteY2" fmla="*/ 238637 h 1464649"/>
              <a:gd name="connsiteX3" fmla="*/ 2590248 w 2590803"/>
              <a:gd name="connsiteY3" fmla="*/ 1464649 h 1464649"/>
              <a:gd name="connsiteX4" fmla="*/ 1689138 w 2590803"/>
              <a:gd name="connsiteY4" fmla="*/ 1435708 h 1464649"/>
              <a:gd name="connsiteX5" fmla="*/ 1308100 w 2590803"/>
              <a:gd name="connsiteY5" fmla="*/ 953827 h 1464649"/>
              <a:gd name="connsiteX6" fmla="*/ 901548 w 2590803"/>
              <a:gd name="connsiteY6" fmla="*/ 1423063 h 1464649"/>
              <a:gd name="connsiteX7" fmla="*/ 0 w 2590803"/>
              <a:gd name="connsiteY7" fmla="*/ 1423063 h 146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3" h="1464649">
                <a:moveTo>
                  <a:pt x="0" y="1423063"/>
                </a:moveTo>
                <a:cubicBezTo>
                  <a:pt x="0" y="930094"/>
                  <a:pt x="232245" y="472239"/>
                  <a:pt x="613862" y="212877"/>
                </a:cubicBezTo>
                <a:cubicBezTo>
                  <a:pt x="1044819" y="-80019"/>
                  <a:pt x="1591674" y="-69954"/>
                  <a:pt x="2013459" y="238637"/>
                </a:cubicBezTo>
                <a:cubicBezTo>
                  <a:pt x="2385312" y="510696"/>
                  <a:pt x="2603304" y="974055"/>
                  <a:pt x="2590248" y="1464649"/>
                </a:cubicBezTo>
                <a:lnTo>
                  <a:pt x="1689138" y="1435708"/>
                </a:lnTo>
                <a:cubicBezTo>
                  <a:pt x="1562125" y="1444414"/>
                  <a:pt x="1371613" y="1084821"/>
                  <a:pt x="1308100" y="953827"/>
                </a:cubicBezTo>
                <a:cubicBezTo>
                  <a:pt x="1392716" y="1266872"/>
                  <a:pt x="1032832" y="1313218"/>
                  <a:pt x="901548" y="1423063"/>
                </a:cubicBezTo>
                <a:lnTo>
                  <a:pt x="0" y="1423063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8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669B788-CC9C-46D6-8807-034BB588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ED2FAB-D692-457C-9E35-F966842E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물결 5">
            <a:extLst>
              <a:ext uri="{FF2B5EF4-FFF2-40B4-BE49-F238E27FC236}">
                <a16:creationId xmlns:a16="http://schemas.microsoft.com/office/drawing/2014/main" id="{B0336D6C-A8F3-43BE-9E82-81EAC7BAC0F0}"/>
              </a:ext>
            </a:extLst>
          </p:cNvPr>
          <p:cNvSpPr/>
          <p:nvPr/>
        </p:nvSpPr>
        <p:spPr>
          <a:xfrm>
            <a:off x="3606800" y="1498600"/>
            <a:ext cx="5524500" cy="1082674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전기 자동차란</a:t>
            </a:r>
            <a:r>
              <a:rPr lang="en-US" altLang="ko-KR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사각형: 빗면 6">
            <a:extLst>
              <a:ext uri="{FF2B5EF4-FFF2-40B4-BE49-F238E27FC236}">
                <a16:creationId xmlns:a16="http://schemas.microsoft.com/office/drawing/2014/main" id="{7CB05FA8-A2A4-48E3-80FE-A61450470B4F}"/>
              </a:ext>
            </a:extLst>
          </p:cNvPr>
          <p:cNvSpPr/>
          <p:nvPr/>
        </p:nvSpPr>
        <p:spPr>
          <a:xfrm rot="19177336">
            <a:off x="3292383" y="1630005"/>
            <a:ext cx="628832" cy="60686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11C25-485A-4160-9A9D-624ECA089649}"/>
              </a:ext>
            </a:extLst>
          </p:cNvPr>
          <p:cNvSpPr txBox="1"/>
          <p:nvPr/>
        </p:nvSpPr>
        <p:spPr>
          <a:xfrm>
            <a:off x="3263899" y="1675783"/>
            <a:ext cx="685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8" name="물결 17">
            <a:extLst>
              <a:ext uri="{FF2B5EF4-FFF2-40B4-BE49-F238E27FC236}">
                <a16:creationId xmlns:a16="http://schemas.microsoft.com/office/drawing/2014/main" id="{81C01D12-5272-4CC6-83D2-1E52A038365C}"/>
              </a:ext>
            </a:extLst>
          </p:cNvPr>
          <p:cNvSpPr/>
          <p:nvPr/>
        </p:nvSpPr>
        <p:spPr>
          <a:xfrm>
            <a:off x="3606800" y="2675459"/>
            <a:ext cx="5524500" cy="1082674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전기 자동차의 장점 및 단점</a:t>
            </a:r>
          </a:p>
        </p:txBody>
      </p:sp>
      <p:sp>
        <p:nvSpPr>
          <p:cNvPr id="19" name="사각형: 빗면 18">
            <a:extLst>
              <a:ext uri="{FF2B5EF4-FFF2-40B4-BE49-F238E27FC236}">
                <a16:creationId xmlns:a16="http://schemas.microsoft.com/office/drawing/2014/main" id="{2D6D5404-F65B-4168-8ED6-4DE6B6FFD7FD}"/>
              </a:ext>
            </a:extLst>
          </p:cNvPr>
          <p:cNvSpPr/>
          <p:nvPr/>
        </p:nvSpPr>
        <p:spPr>
          <a:xfrm rot="19177336">
            <a:off x="3292383" y="2806864"/>
            <a:ext cx="628832" cy="60686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F1693-BEB6-4C81-82AE-AEBE8BAEE0EB}"/>
              </a:ext>
            </a:extLst>
          </p:cNvPr>
          <p:cNvSpPr txBox="1"/>
          <p:nvPr/>
        </p:nvSpPr>
        <p:spPr>
          <a:xfrm>
            <a:off x="3263899" y="2831447"/>
            <a:ext cx="685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1" name="물결 20">
            <a:extLst>
              <a:ext uri="{FF2B5EF4-FFF2-40B4-BE49-F238E27FC236}">
                <a16:creationId xmlns:a16="http://schemas.microsoft.com/office/drawing/2014/main" id="{A24C87FA-3BB7-4C9F-9C8C-FFFD2A634909}"/>
              </a:ext>
            </a:extLst>
          </p:cNvPr>
          <p:cNvSpPr/>
          <p:nvPr/>
        </p:nvSpPr>
        <p:spPr>
          <a:xfrm>
            <a:off x="3606800" y="3883824"/>
            <a:ext cx="5524500" cy="1082674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연도별 자동차 등록대수</a:t>
            </a:r>
          </a:p>
        </p:txBody>
      </p:sp>
      <p:sp>
        <p:nvSpPr>
          <p:cNvPr id="22" name="사각형: 빗면 21">
            <a:extLst>
              <a:ext uri="{FF2B5EF4-FFF2-40B4-BE49-F238E27FC236}">
                <a16:creationId xmlns:a16="http://schemas.microsoft.com/office/drawing/2014/main" id="{C537E813-919F-444D-AB93-FD55A0CAB03A}"/>
              </a:ext>
            </a:extLst>
          </p:cNvPr>
          <p:cNvSpPr/>
          <p:nvPr/>
        </p:nvSpPr>
        <p:spPr>
          <a:xfrm rot="19177336">
            <a:off x="3292383" y="4015229"/>
            <a:ext cx="628832" cy="60686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398F1-E087-4275-93ED-A2ADEC7ABD3D}"/>
              </a:ext>
            </a:extLst>
          </p:cNvPr>
          <p:cNvSpPr txBox="1"/>
          <p:nvPr/>
        </p:nvSpPr>
        <p:spPr>
          <a:xfrm>
            <a:off x="3263899" y="4040732"/>
            <a:ext cx="685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4" name="물결 23">
            <a:extLst>
              <a:ext uri="{FF2B5EF4-FFF2-40B4-BE49-F238E27FC236}">
                <a16:creationId xmlns:a16="http://schemas.microsoft.com/office/drawing/2014/main" id="{58B15082-4BFE-4763-9BFC-B1EB7B19E2B8}"/>
              </a:ext>
            </a:extLst>
          </p:cNvPr>
          <p:cNvSpPr/>
          <p:nvPr/>
        </p:nvSpPr>
        <p:spPr>
          <a:xfrm>
            <a:off x="3606800" y="5092188"/>
            <a:ext cx="5524500" cy="1082674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전기차 보급목적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사각형: 빗면 24">
            <a:extLst>
              <a:ext uri="{FF2B5EF4-FFF2-40B4-BE49-F238E27FC236}">
                <a16:creationId xmlns:a16="http://schemas.microsoft.com/office/drawing/2014/main" id="{9B1E9423-0904-4BD7-9D41-1A27C630E362}"/>
              </a:ext>
            </a:extLst>
          </p:cNvPr>
          <p:cNvSpPr/>
          <p:nvPr/>
        </p:nvSpPr>
        <p:spPr>
          <a:xfrm rot="19177336">
            <a:off x="3292383" y="5223593"/>
            <a:ext cx="628832" cy="60686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3AA9D8-22C2-47BB-94AB-2BEB8E5378D8}"/>
              </a:ext>
            </a:extLst>
          </p:cNvPr>
          <p:cNvSpPr txBox="1"/>
          <p:nvPr/>
        </p:nvSpPr>
        <p:spPr>
          <a:xfrm>
            <a:off x="3263899" y="5269371"/>
            <a:ext cx="685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8" name="그림 27" descr="방이(가) 표시된 사진&#10;&#10;자동 생성된 설명">
            <a:extLst>
              <a:ext uri="{FF2B5EF4-FFF2-40B4-BE49-F238E27FC236}">
                <a16:creationId xmlns:a16="http://schemas.microsoft.com/office/drawing/2014/main" id="{BBFD7722-FD74-4F1B-9ADC-9FF92E2C0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6" t="33920" r="4462" b="34956"/>
          <a:stretch/>
        </p:blipFill>
        <p:spPr>
          <a:xfrm>
            <a:off x="465605" y="1511299"/>
            <a:ext cx="1689101" cy="14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276119D5-5DA6-4E43-9B5B-135FDC2E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전기자동차란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9DA2F1-FE77-4E8F-A016-88D4641A6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76" y="1331918"/>
            <a:ext cx="6850062" cy="25534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Electric Vehicle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Refers to a car that uses an electric battery and an electric motor without using oil fuel and engine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They  can reach maximum acceleration in half the time of a normal car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942F02-3C79-43B2-850A-71E1D299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0A267008-6352-436F-93A6-8B1D29815403}"/>
              </a:ext>
            </a:extLst>
          </p:cNvPr>
          <p:cNvSpPr txBox="1">
            <a:spLocks/>
          </p:cNvSpPr>
          <p:nvPr/>
        </p:nvSpPr>
        <p:spPr>
          <a:xfrm>
            <a:off x="269876" y="3802861"/>
            <a:ext cx="8797924" cy="255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전기 자동차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배기가스 배출이나 소음이 거의 없으며 무거운 중량 및 충전에 걸리는 시간이 오래 걸려 실용화되지 못하다가 환경오염과 자원부족 문제로 개발 경쟁이 치열해지고 있음</a:t>
            </a:r>
          </a:p>
        </p:txBody>
      </p:sp>
      <p:pic>
        <p:nvPicPr>
          <p:cNvPr id="8" name="동영상">
            <a:hlinkClick r:id="" action="ppaction://media"/>
            <a:extLst>
              <a:ext uri="{FF2B5EF4-FFF2-40B4-BE49-F238E27FC236}">
                <a16:creationId xmlns:a16="http://schemas.microsoft.com/office/drawing/2014/main" id="{C7468B53-CC07-4DE8-903C-17F0834067E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4737" y="2042319"/>
            <a:ext cx="2105025" cy="1620044"/>
          </a:xfrm>
        </p:spPr>
      </p:pic>
    </p:spTree>
    <p:extLst>
      <p:ext uri="{BB962C8B-B14F-4D97-AF65-F5344CB8AC3E}">
        <p14:creationId xmlns:p14="http://schemas.microsoft.com/office/powerpoint/2010/main" val="37168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1FA13B-3A66-46FE-B032-A26EDFDF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전기 자동차의 장점 및 단점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ED4D48-DEF1-42DD-B53D-C4CDE2D8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3BA4D62E-94FF-47C9-875B-9DCC87B11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15874"/>
              </p:ext>
            </p:extLst>
          </p:nvPr>
        </p:nvGraphicFramePr>
        <p:xfrm>
          <a:off x="1816100" y="2832100"/>
          <a:ext cx="7581900" cy="32003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90950">
                  <a:extLst>
                    <a:ext uri="{9D8B030D-6E8A-4147-A177-3AD203B41FA5}">
                      <a16:colId xmlns:a16="http://schemas.microsoft.com/office/drawing/2014/main" val="486322291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509772978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CO2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를 배출하지 않으며 소음이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적고 진동이 적음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고가의 전지가 필요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차량 가격 비쌈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956623"/>
                  </a:ext>
                </a:extLst>
              </a:tr>
              <a:tr h="10667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대형 승용차에 우월한 연비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가솔린 차와 동등 이상의 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항속성능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대형차는 사용 불가능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전기 자동차와 가솔린 자동차의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전화 기구가 필요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243574"/>
                  </a:ext>
                </a:extLst>
              </a:tr>
              <a:tr h="10667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CO2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배출하지 않음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수소는 물에서 무한대로 생산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인프라 정비에 비용이 들며 연료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전지 교환 필요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422829"/>
                  </a:ext>
                </a:extLst>
              </a:tr>
            </a:tbl>
          </a:graphicData>
        </a:graphic>
      </p:graphicFrame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872BA3A-7B74-4258-BD1D-6F146AB3342B}"/>
              </a:ext>
            </a:extLst>
          </p:cNvPr>
          <p:cNvSpPr/>
          <p:nvPr/>
        </p:nvSpPr>
        <p:spPr>
          <a:xfrm>
            <a:off x="203200" y="2832100"/>
            <a:ext cx="1625600" cy="10795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전자식 전기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17E93AE-931A-49F6-A51B-85CD85DD4D32}"/>
              </a:ext>
            </a:extLst>
          </p:cNvPr>
          <p:cNvSpPr/>
          <p:nvPr/>
        </p:nvSpPr>
        <p:spPr>
          <a:xfrm>
            <a:off x="203200" y="3911600"/>
            <a:ext cx="1625600" cy="10795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플러그 인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하이브리드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4C98308-A1A6-4D83-8516-31BBB6A5745E}"/>
              </a:ext>
            </a:extLst>
          </p:cNvPr>
          <p:cNvSpPr/>
          <p:nvPr/>
        </p:nvSpPr>
        <p:spPr>
          <a:xfrm>
            <a:off x="203200" y="4991099"/>
            <a:ext cx="1625600" cy="106044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수소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연료전지</a:t>
            </a:r>
          </a:p>
        </p:txBody>
      </p:sp>
      <p:sp>
        <p:nvSpPr>
          <p:cNvPr id="12" name="사각형: 잘린 위쪽 모서리 11">
            <a:extLst>
              <a:ext uri="{FF2B5EF4-FFF2-40B4-BE49-F238E27FC236}">
                <a16:creationId xmlns:a16="http://schemas.microsoft.com/office/drawing/2014/main" id="{6B849974-5FE1-41BA-A79D-B5609C290FF0}"/>
              </a:ext>
            </a:extLst>
          </p:cNvPr>
          <p:cNvSpPr/>
          <p:nvPr/>
        </p:nvSpPr>
        <p:spPr>
          <a:xfrm>
            <a:off x="1816100" y="1898650"/>
            <a:ext cx="3797300" cy="933450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사각형: 잘린 위쪽 모서리 12">
            <a:extLst>
              <a:ext uri="{FF2B5EF4-FFF2-40B4-BE49-F238E27FC236}">
                <a16:creationId xmlns:a16="http://schemas.microsoft.com/office/drawing/2014/main" id="{31A5C843-78F8-4443-8216-F45B9AF4913D}"/>
              </a:ext>
            </a:extLst>
          </p:cNvPr>
          <p:cNvSpPr/>
          <p:nvPr/>
        </p:nvSpPr>
        <p:spPr>
          <a:xfrm>
            <a:off x="5613400" y="1898650"/>
            <a:ext cx="3784600" cy="933450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다이아몬드 13">
            <a:extLst>
              <a:ext uri="{FF2B5EF4-FFF2-40B4-BE49-F238E27FC236}">
                <a16:creationId xmlns:a16="http://schemas.microsoft.com/office/drawing/2014/main" id="{750BDA0A-A15A-4A2D-95C6-FDF7FDB7CA1B}"/>
              </a:ext>
            </a:extLst>
          </p:cNvPr>
          <p:cNvSpPr/>
          <p:nvPr/>
        </p:nvSpPr>
        <p:spPr>
          <a:xfrm>
            <a:off x="1816100" y="1898650"/>
            <a:ext cx="3797300" cy="933449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장점</a:t>
            </a:r>
          </a:p>
        </p:txBody>
      </p:sp>
      <p:sp>
        <p:nvSpPr>
          <p:cNvPr id="15" name="다이아몬드 14">
            <a:extLst>
              <a:ext uri="{FF2B5EF4-FFF2-40B4-BE49-F238E27FC236}">
                <a16:creationId xmlns:a16="http://schemas.microsoft.com/office/drawing/2014/main" id="{5B908FC7-3506-438E-881D-50C1740FF99B}"/>
              </a:ext>
            </a:extLst>
          </p:cNvPr>
          <p:cNvSpPr/>
          <p:nvPr/>
        </p:nvSpPr>
        <p:spPr>
          <a:xfrm>
            <a:off x="5626100" y="1898650"/>
            <a:ext cx="3810000" cy="933449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단점</a:t>
            </a:r>
          </a:p>
        </p:txBody>
      </p:sp>
    </p:spTree>
    <p:extLst>
      <p:ext uri="{BB962C8B-B14F-4D97-AF65-F5344CB8AC3E}">
        <p14:creationId xmlns:p14="http://schemas.microsoft.com/office/powerpoint/2010/main" val="216656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5D6F1A-AF9B-4222-A583-65915D6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연도별 자동차 등록대수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765C6D6-1342-4C0A-8F4F-B0D3E6B3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AE288780-8E9F-4783-A393-85181C38F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635404"/>
              </p:ext>
            </p:extLst>
          </p:nvPr>
        </p:nvGraphicFramePr>
        <p:xfrm>
          <a:off x="279400" y="1407452"/>
          <a:ext cx="93599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6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DB9D2C-5B26-4C89-9891-9A6779F5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전기차 보급목적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07A217D-4A52-4040-9C1C-7F24A583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568-C018-474C-B8C3-8E0C5A19F5D4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8BC992D-7953-4574-876D-7F0542DB27C8}"/>
              </a:ext>
            </a:extLst>
          </p:cNvPr>
          <p:cNvGrpSpPr/>
          <p:nvPr/>
        </p:nvGrpSpPr>
        <p:grpSpPr>
          <a:xfrm>
            <a:off x="177801" y="1460500"/>
            <a:ext cx="4729162" cy="4715535"/>
            <a:chOff x="53976" y="1460500"/>
            <a:chExt cx="4729162" cy="4715535"/>
          </a:xfrm>
        </p:grpSpPr>
        <p:sp>
          <p:nvSpPr>
            <p:cNvPr id="13" name="사각형: 모서리가 접힌 도형 12">
              <a:extLst>
                <a:ext uri="{FF2B5EF4-FFF2-40B4-BE49-F238E27FC236}">
                  <a16:creationId xmlns:a16="http://schemas.microsoft.com/office/drawing/2014/main" id="{148397D3-74EF-42F9-88CE-C6FA372C25A7}"/>
                </a:ext>
              </a:extLst>
            </p:cNvPr>
            <p:cNvSpPr/>
            <p:nvPr/>
          </p:nvSpPr>
          <p:spPr>
            <a:xfrm>
              <a:off x="249238" y="1688174"/>
              <a:ext cx="4533900" cy="4487861"/>
            </a:xfrm>
            <a:prstGeom prst="foldedCorner">
              <a:avLst>
                <a:gd name="adj" fmla="val 854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" name="사각형: 잘린 대각선 방향 모서리 3">
              <a:extLst>
                <a:ext uri="{FF2B5EF4-FFF2-40B4-BE49-F238E27FC236}">
                  <a16:creationId xmlns:a16="http://schemas.microsoft.com/office/drawing/2014/main" id="{769971F8-124E-4FA8-951A-467FDF091CBA}"/>
                </a:ext>
              </a:extLst>
            </p:cNvPr>
            <p:cNvSpPr/>
            <p:nvPr/>
          </p:nvSpPr>
          <p:spPr>
            <a:xfrm>
              <a:off x="939800" y="1460500"/>
              <a:ext cx="3251200" cy="482600"/>
            </a:xfrm>
            <a:prstGeom prst="snip2DiagRect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대기 오염 해결</a:t>
              </a:r>
            </a:p>
          </p:txBody>
        </p:sp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043E3960-509B-4ABB-800C-8851DB43672A}"/>
                </a:ext>
              </a:extLst>
            </p:cNvPr>
            <p:cNvSpPr/>
            <p:nvPr/>
          </p:nvSpPr>
          <p:spPr>
            <a:xfrm rot="726517">
              <a:off x="995166" y="2114414"/>
              <a:ext cx="1193800" cy="683420"/>
            </a:xfrm>
            <a:prstGeom prst="round2SameRect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가솔린차</a:t>
              </a:r>
            </a:p>
          </p:txBody>
        </p:sp>
        <p:sp>
          <p:nvSpPr>
            <p:cNvPr id="8" name="설명선: 왼쪽/오른쪽 화살표 7">
              <a:extLst>
                <a:ext uri="{FF2B5EF4-FFF2-40B4-BE49-F238E27FC236}">
                  <a16:creationId xmlns:a16="http://schemas.microsoft.com/office/drawing/2014/main" id="{5ECC6DD3-5546-42C5-92D8-6E118688519B}"/>
                </a:ext>
              </a:extLst>
            </p:cNvPr>
            <p:cNvSpPr/>
            <p:nvPr/>
          </p:nvSpPr>
          <p:spPr>
            <a:xfrm>
              <a:off x="2830910" y="2111506"/>
              <a:ext cx="1651000" cy="683420"/>
            </a:xfrm>
            <a:prstGeom prst="leftRightArrowCallout">
              <a:avLst>
                <a:gd name="adj1" fmla="val 50000"/>
                <a:gd name="adj2" fmla="val 25000"/>
                <a:gd name="adj3" fmla="val 25000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디젤차</a:t>
              </a:r>
            </a:p>
          </p:txBody>
        </p:sp>
        <p:graphicFrame>
          <p:nvGraphicFramePr>
            <p:cNvPr id="9" name="다이어그램 8">
              <a:extLst>
                <a:ext uri="{FF2B5EF4-FFF2-40B4-BE49-F238E27FC236}">
                  <a16:creationId xmlns:a16="http://schemas.microsoft.com/office/drawing/2014/main" id="{2FFF91C0-66DB-40FB-B793-643BD8507F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3067167"/>
                </p:ext>
              </p:extLst>
            </p:nvPr>
          </p:nvGraphicFramePr>
          <p:xfrm>
            <a:off x="53976" y="2802067"/>
            <a:ext cx="2298700" cy="1985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십자형 9">
              <a:extLst>
                <a:ext uri="{FF2B5EF4-FFF2-40B4-BE49-F238E27FC236}">
                  <a16:creationId xmlns:a16="http://schemas.microsoft.com/office/drawing/2014/main" id="{A461528F-7A10-4423-B14F-8EB16D9F88DF}"/>
                </a:ext>
              </a:extLst>
            </p:cNvPr>
            <p:cNvSpPr/>
            <p:nvPr/>
          </p:nvSpPr>
          <p:spPr>
            <a:xfrm>
              <a:off x="2506664" y="3585633"/>
              <a:ext cx="393700" cy="393701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설명선: 왼쪽 화살표 10">
              <a:extLst>
                <a:ext uri="{FF2B5EF4-FFF2-40B4-BE49-F238E27FC236}">
                  <a16:creationId xmlns:a16="http://schemas.microsoft.com/office/drawing/2014/main" id="{C393143D-FF74-4962-9F3F-64E6FF8E6A12}"/>
                </a:ext>
              </a:extLst>
            </p:cNvPr>
            <p:cNvSpPr/>
            <p:nvPr/>
          </p:nvSpPr>
          <p:spPr>
            <a:xfrm>
              <a:off x="3091260" y="3074718"/>
              <a:ext cx="1130300" cy="1485901"/>
            </a:xfrm>
            <a:prstGeom prst="lef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미세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먼지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추가</a:t>
              </a:r>
            </a:p>
          </p:txBody>
        </p:sp>
        <p:graphicFrame>
          <p:nvGraphicFramePr>
            <p:cNvPr id="12" name="다이어그램 11">
              <a:extLst>
                <a:ext uri="{FF2B5EF4-FFF2-40B4-BE49-F238E27FC236}">
                  <a16:creationId xmlns:a16="http://schemas.microsoft.com/office/drawing/2014/main" id="{3804594E-B32C-4889-8DE2-DFAEA61D44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7376899"/>
                </p:ext>
              </p:extLst>
            </p:nvPr>
          </p:nvGraphicFramePr>
          <p:xfrm>
            <a:off x="723902" y="4754825"/>
            <a:ext cx="3617911" cy="119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D069CA2-3B45-49CD-87D7-3A13D800CAA1}"/>
              </a:ext>
            </a:extLst>
          </p:cNvPr>
          <p:cNvGrpSpPr/>
          <p:nvPr/>
        </p:nvGrpSpPr>
        <p:grpSpPr>
          <a:xfrm>
            <a:off x="5116909" y="1460500"/>
            <a:ext cx="4533900" cy="4715535"/>
            <a:chOff x="5136893" y="1460500"/>
            <a:chExt cx="4533900" cy="4715535"/>
          </a:xfrm>
        </p:grpSpPr>
        <p:sp>
          <p:nvSpPr>
            <p:cNvPr id="25" name="사각형: 모서리가 접힌 도형 24">
              <a:extLst>
                <a:ext uri="{FF2B5EF4-FFF2-40B4-BE49-F238E27FC236}">
                  <a16:creationId xmlns:a16="http://schemas.microsoft.com/office/drawing/2014/main" id="{CF86CC80-E851-47E8-A0D3-D0BA927B67F2}"/>
                </a:ext>
              </a:extLst>
            </p:cNvPr>
            <p:cNvSpPr/>
            <p:nvPr/>
          </p:nvSpPr>
          <p:spPr>
            <a:xfrm flipV="1">
              <a:off x="5136893" y="1688174"/>
              <a:ext cx="4533900" cy="4487861"/>
            </a:xfrm>
            <a:prstGeom prst="foldedCorner">
              <a:avLst>
                <a:gd name="adj" fmla="val 854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7D469E38-0FB2-4002-BD63-40D933634327}"/>
                </a:ext>
              </a:extLst>
            </p:cNvPr>
            <p:cNvSpPr/>
            <p:nvPr/>
          </p:nvSpPr>
          <p:spPr>
            <a:xfrm>
              <a:off x="5829300" y="1460500"/>
              <a:ext cx="3251200" cy="482600"/>
            </a:xfrm>
            <a:prstGeom prst="snip2DiagRect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기후 변화</a:t>
              </a:r>
            </a:p>
          </p:txBody>
        </p:sp>
        <p:sp>
          <p:nvSpPr>
            <p:cNvPr id="14" name="화살표: 오각형 13">
              <a:extLst>
                <a:ext uri="{FF2B5EF4-FFF2-40B4-BE49-F238E27FC236}">
                  <a16:creationId xmlns:a16="http://schemas.microsoft.com/office/drawing/2014/main" id="{B08292A6-4964-4C6C-84CD-FFA49EB79363}"/>
                </a:ext>
              </a:extLst>
            </p:cNvPr>
            <p:cNvSpPr/>
            <p:nvPr/>
          </p:nvSpPr>
          <p:spPr>
            <a:xfrm>
              <a:off x="6026150" y="2194524"/>
              <a:ext cx="1346200" cy="4826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온실가스</a:t>
              </a:r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061420D3-8CCA-4250-93E3-F7B451753690}"/>
                </a:ext>
              </a:extLst>
            </p:cNvPr>
            <p:cNvSpPr/>
            <p:nvPr/>
          </p:nvSpPr>
          <p:spPr>
            <a:xfrm>
              <a:off x="7569200" y="1943100"/>
              <a:ext cx="1655763" cy="880801"/>
            </a:xfrm>
            <a:prstGeom prst="star5">
              <a:avLst>
                <a:gd name="adj" fmla="val 14766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감축</a:t>
              </a:r>
            </a:p>
          </p:txBody>
        </p:sp>
        <p:sp>
          <p:nvSpPr>
            <p:cNvPr id="16" name="화살표: 오른쪽 15">
              <a:extLst>
                <a:ext uri="{FF2B5EF4-FFF2-40B4-BE49-F238E27FC236}">
                  <a16:creationId xmlns:a16="http://schemas.microsoft.com/office/drawing/2014/main" id="{4FEE78BF-CCE7-446E-9DDB-3409CB4FC89E}"/>
                </a:ext>
              </a:extLst>
            </p:cNvPr>
            <p:cNvSpPr/>
            <p:nvPr/>
          </p:nvSpPr>
          <p:spPr>
            <a:xfrm>
              <a:off x="5854700" y="2694779"/>
              <a:ext cx="3035300" cy="690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배출가스로부터 해방</a:t>
              </a:r>
            </a:p>
          </p:txBody>
        </p:sp>
        <p:sp>
          <p:nvSpPr>
            <p:cNvPr id="17" name="배지 16">
              <a:extLst>
                <a:ext uri="{FF2B5EF4-FFF2-40B4-BE49-F238E27FC236}">
                  <a16:creationId xmlns:a16="http://schemas.microsoft.com/office/drawing/2014/main" id="{E0E9AE38-00C9-43F8-9B0C-118DAA5025C3}"/>
                </a:ext>
              </a:extLst>
            </p:cNvPr>
            <p:cNvSpPr/>
            <p:nvPr/>
          </p:nvSpPr>
          <p:spPr>
            <a:xfrm>
              <a:off x="5854700" y="3429000"/>
              <a:ext cx="1517650" cy="733828"/>
            </a:xfrm>
            <a:prstGeom prst="plaqu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전기차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보급</a:t>
              </a:r>
            </a:p>
          </p:txBody>
        </p:sp>
        <p:sp>
          <p:nvSpPr>
            <p:cNvPr id="18" name="사다리꼴 17">
              <a:extLst>
                <a:ext uri="{FF2B5EF4-FFF2-40B4-BE49-F238E27FC236}">
                  <a16:creationId xmlns:a16="http://schemas.microsoft.com/office/drawing/2014/main" id="{CDA5479D-2DF3-448E-B426-5E7AABE1D515}"/>
                </a:ext>
              </a:extLst>
            </p:cNvPr>
            <p:cNvSpPr/>
            <p:nvPr/>
          </p:nvSpPr>
          <p:spPr>
            <a:xfrm>
              <a:off x="7454900" y="3450753"/>
              <a:ext cx="1655763" cy="733829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연간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CO2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감축</a:t>
              </a:r>
            </a:p>
          </p:txBody>
        </p:sp>
        <p:sp>
          <p:nvSpPr>
            <p:cNvPr id="19" name="말풍선: 사각형 18">
              <a:extLst>
                <a:ext uri="{FF2B5EF4-FFF2-40B4-BE49-F238E27FC236}">
                  <a16:creationId xmlns:a16="http://schemas.microsoft.com/office/drawing/2014/main" id="{B21A41BF-D2CF-409C-A737-086B2B0C8182}"/>
                </a:ext>
              </a:extLst>
            </p:cNvPr>
            <p:cNvSpPr/>
            <p:nvPr/>
          </p:nvSpPr>
          <p:spPr>
            <a:xfrm>
              <a:off x="5764213" y="4521459"/>
              <a:ext cx="1517650" cy="532081"/>
            </a:xfrm>
            <a:prstGeom prst="wedgeRectCallout">
              <a:avLst>
                <a:gd name="adj1" fmla="val -20833"/>
                <a:gd name="adj2" fmla="val 937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전기차</a:t>
              </a:r>
            </a:p>
          </p:txBody>
        </p:sp>
        <p:sp>
          <p:nvSpPr>
            <p:cNvPr id="20" name="말풍선: 사각형 19">
              <a:extLst>
                <a:ext uri="{FF2B5EF4-FFF2-40B4-BE49-F238E27FC236}">
                  <a16:creationId xmlns:a16="http://schemas.microsoft.com/office/drawing/2014/main" id="{4209F89C-1E39-4804-BA40-CC5A92A5E636}"/>
                </a:ext>
              </a:extLst>
            </p:cNvPr>
            <p:cNvSpPr/>
            <p:nvPr/>
          </p:nvSpPr>
          <p:spPr>
            <a:xfrm flipH="1">
              <a:off x="7593013" y="4521459"/>
              <a:ext cx="1517650" cy="532081"/>
            </a:xfrm>
            <a:prstGeom prst="wedgeRectCallout">
              <a:avLst>
                <a:gd name="adj1" fmla="val -20833"/>
                <a:gd name="adj2" fmla="val 937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가솔린차</a:t>
              </a:r>
            </a:p>
          </p:txBody>
        </p:sp>
        <p:sp>
          <p:nvSpPr>
            <p:cNvPr id="21" name="순서도: 순차적 액세스 저장소 20">
              <a:extLst>
                <a:ext uri="{FF2B5EF4-FFF2-40B4-BE49-F238E27FC236}">
                  <a16:creationId xmlns:a16="http://schemas.microsoft.com/office/drawing/2014/main" id="{39D00884-5B40-4164-A124-BB742F5BD359}"/>
                </a:ext>
              </a:extLst>
            </p:cNvPr>
            <p:cNvSpPr/>
            <p:nvPr/>
          </p:nvSpPr>
          <p:spPr>
            <a:xfrm>
              <a:off x="5764213" y="5487394"/>
              <a:ext cx="1608137" cy="532081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배출 없음</a:t>
              </a:r>
            </a:p>
          </p:txBody>
        </p:sp>
        <p:sp>
          <p:nvSpPr>
            <p:cNvPr id="22" name="순서도: 순차적 액세스 저장소 21">
              <a:extLst>
                <a:ext uri="{FF2B5EF4-FFF2-40B4-BE49-F238E27FC236}">
                  <a16:creationId xmlns:a16="http://schemas.microsoft.com/office/drawing/2014/main" id="{40150FC4-3E6E-4D12-86BA-96ACD7BE8146}"/>
                </a:ext>
              </a:extLst>
            </p:cNvPr>
            <p:cNvSpPr/>
            <p:nvPr/>
          </p:nvSpPr>
          <p:spPr>
            <a:xfrm flipH="1">
              <a:off x="7616826" y="5487394"/>
              <a:ext cx="1608137" cy="532081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배출  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2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배</a:t>
              </a:r>
            </a:p>
          </p:txBody>
        </p:sp>
        <p:cxnSp>
          <p:nvCxnSpPr>
            <p:cNvPr id="24" name="연결선: 꺾임 23">
              <a:extLst>
                <a:ext uri="{FF2B5EF4-FFF2-40B4-BE49-F238E27FC236}">
                  <a16:creationId xmlns:a16="http://schemas.microsoft.com/office/drawing/2014/main" id="{049791CD-4E73-4FE1-A806-0D4DC2CB12D4}"/>
                </a:ext>
              </a:extLst>
            </p:cNvPr>
            <p:cNvCxnSpPr>
              <a:stCxn id="19" idx="0"/>
              <a:endCxn id="20" idx="0"/>
            </p:cNvCxnSpPr>
            <p:nvPr/>
          </p:nvCxnSpPr>
          <p:spPr>
            <a:xfrm rot="5400000" flipH="1" flipV="1">
              <a:off x="7437438" y="3607059"/>
              <a:ext cx="12700" cy="1828800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08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198</Words>
  <Application>Microsoft Office PowerPoint</Application>
  <PresentationFormat>A4 용지(210x297mm)</PresentationFormat>
  <Paragraphs>73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맑은 고딕</vt:lpstr>
      <vt:lpstr>Arial</vt:lpstr>
      <vt:lpstr>Calibri</vt:lpstr>
      <vt:lpstr>Wingdings</vt:lpstr>
      <vt:lpstr>Office 테마</vt:lpstr>
      <vt:lpstr>PowerPoint 프레젠테이션</vt:lpstr>
      <vt:lpstr>목차</vt:lpstr>
      <vt:lpstr>전기자동차란?</vt:lpstr>
      <vt:lpstr>전기 자동차의 장점 및 단점</vt:lpstr>
      <vt:lpstr>연도별 자동차 등록대수</vt:lpstr>
      <vt:lpstr>전기차 보급목적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채은 윤</dc:creator>
  <cp:lastModifiedBy>채은 윤</cp:lastModifiedBy>
  <cp:revision>8</cp:revision>
  <dcterms:created xsi:type="dcterms:W3CDTF">2020-04-28T05:30:32Z</dcterms:created>
  <dcterms:modified xsi:type="dcterms:W3CDTF">2020-04-28T06:20:13Z</dcterms:modified>
</cp:coreProperties>
</file>