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4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8BDD6-CBD8-49A4-8515-F817A972CA8E}" type="datetimeFigureOut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F3DED-2C97-4BC4-8802-9252BF033B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3332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1EC3-8A53-4C4E-9412-01F8D6AEF549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9795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8676-A43A-4D4A-8806-B5A326771928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277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B2B1-AA45-43CF-B2D0-25AB4CAC294D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11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2FEF-B1DC-4685-ACCC-95317659A6BF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49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7540-4249-459C-B8FD-66FCB6C20678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694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4F31-49D6-4BBA-B53F-7DADBB6EE1C6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412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F8EDB-2335-46EC-8EED-39E6008E0433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827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8C0FA-323D-4A73-A572-1D4A267A236B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7D3304C9-0C31-4223-BC8A-AFE7CCFC98B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7C7C7E"/>
              </a:clrFrom>
              <a:clrTo>
                <a:srgbClr val="7C7C7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64" y="5949280"/>
            <a:ext cx="1999729" cy="656627"/>
          </a:xfrm>
          <a:prstGeom prst="rect">
            <a:avLst/>
          </a:prstGeom>
        </p:spPr>
      </p:pic>
      <p:sp>
        <p:nvSpPr>
          <p:cNvPr id="7" name="모서리가 둥근 직사각형 6"/>
          <p:cNvSpPr/>
          <p:nvPr userDrawn="1"/>
        </p:nvSpPr>
        <p:spPr>
          <a:xfrm>
            <a:off x="0" y="692696"/>
            <a:ext cx="990600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 userDrawn="1"/>
        </p:nvSpPr>
        <p:spPr>
          <a:xfrm>
            <a:off x="776536" y="0"/>
            <a:ext cx="8352928" cy="1412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000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078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6004-A191-49B3-B09C-07AFF2DA9569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7120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3AC7-8A99-4F75-9C9A-651AF86B85A5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505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F4B2F-D9BF-44BB-B7F1-532D640DA8C2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650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F7CDA-C9F8-4E99-B13C-E4321466F349}" type="datetime1">
              <a:rPr lang="ko-KR" altLang="en-US" smtClean="0"/>
              <a:t>2020-06-03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304C9-0C31-4223-BC8A-AFE7CCFC98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692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하트 3"/>
          <p:cNvSpPr/>
          <p:nvPr/>
        </p:nvSpPr>
        <p:spPr>
          <a:xfrm rot="20890912">
            <a:off x="3105200" y="3613345"/>
            <a:ext cx="1491113" cy="2170097"/>
          </a:xfrm>
          <a:custGeom>
            <a:avLst/>
            <a:gdLst>
              <a:gd name="connsiteX0" fmla="*/ 1152128 w 2304256"/>
              <a:gd name="connsiteY0" fmla="*/ 450050 h 1800200"/>
              <a:gd name="connsiteX1" fmla="*/ 1152128 w 2304256"/>
              <a:gd name="connsiteY1" fmla="*/ 1800200 h 1800200"/>
              <a:gd name="connsiteX2" fmla="*/ 1152128 w 2304256"/>
              <a:gd name="connsiteY2" fmla="*/ 450050 h 1800200"/>
              <a:gd name="connsiteX0" fmla="*/ 1160527 w 2207707"/>
              <a:gd name="connsiteY0" fmla="*/ 427749 h 1777899"/>
              <a:gd name="connsiteX1" fmla="*/ 1160527 w 2207707"/>
              <a:gd name="connsiteY1" fmla="*/ 1777899 h 1777899"/>
              <a:gd name="connsiteX2" fmla="*/ 1160527 w 2207707"/>
              <a:gd name="connsiteY2" fmla="*/ 427749 h 1777899"/>
              <a:gd name="connsiteX0" fmla="*/ 1160527 w 1162640"/>
              <a:gd name="connsiteY0" fmla="*/ 427749 h 1777899"/>
              <a:gd name="connsiteX1" fmla="*/ 1160527 w 1162640"/>
              <a:gd name="connsiteY1" fmla="*/ 1777899 h 1777899"/>
              <a:gd name="connsiteX2" fmla="*/ 1160527 w 1162640"/>
              <a:gd name="connsiteY2" fmla="*/ 427749 h 1777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2640" h="1777899">
                <a:moveTo>
                  <a:pt x="1160527" y="427749"/>
                </a:moveTo>
                <a:cubicBezTo>
                  <a:pt x="1168307" y="1005465"/>
                  <a:pt x="1151425" y="-556989"/>
                  <a:pt x="1160527" y="1777899"/>
                </a:cubicBezTo>
                <a:cubicBezTo>
                  <a:pt x="-1191734" y="427749"/>
                  <a:pt x="680474" y="-622368"/>
                  <a:pt x="1160527" y="427749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하트 3"/>
          <p:cNvSpPr/>
          <p:nvPr/>
        </p:nvSpPr>
        <p:spPr>
          <a:xfrm rot="21283410" flipH="1">
            <a:off x="4661862" y="3606931"/>
            <a:ext cx="1242943" cy="1850238"/>
          </a:xfrm>
          <a:custGeom>
            <a:avLst/>
            <a:gdLst>
              <a:gd name="connsiteX0" fmla="*/ 1152128 w 2304256"/>
              <a:gd name="connsiteY0" fmla="*/ 450050 h 1800200"/>
              <a:gd name="connsiteX1" fmla="*/ 1152128 w 2304256"/>
              <a:gd name="connsiteY1" fmla="*/ 1800200 h 1800200"/>
              <a:gd name="connsiteX2" fmla="*/ 1152128 w 2304256"/>
              <a:gd name="connsiteY2" fmla="*/ 450050 h 1800200"/>
              <a:gd name="connsiteX0" fmla="*/ 1160527 w 2207707"/>
              <a:gd name="connsiteY0" fmla="*/ 427749 h 1777899"/>
              <a:gd name="connsiteX1" fmla="*/ 1160527 w 2207707"/>
              <a:gd name="connsiteY1" fmla="*/ 1777899 h 1777899"/>
              <a:gd name="connsiteX2" fmla="*/ 1160527 w 2207707"/>
              <a:gd name="connsiteY2" fmla="*/ 427749 h 1777899"/>
              <a:gd name="connsiteX0" fmla="*/ 1160527 w 1162640"/>
              <a:gd name="connsiteY0" fmla="*/ 427749 h 1777899"/>
              <a:gd name="connsiteX1" fmla="*/ 1160527 w 1162640"/>
              <a:gd name="connsiteY1" fmla="*/ 1777899 h 1777899"/>
              <a:gd name="connsiteX2" fmla="*/ 1160527 w 1162640"/>
              <a:gd name="connsiteY2" fmla="*/ 427749 h 1777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2640" h="1777899">
                <a:moveTo>
                  <a:pt x="1160527" y="427749"/>
                </a:moveTo>
                <a:cubicBezTo>
                  <a:pt x="1168307" y="1005465"/>
                  <a:pt x="1151425" y="-556989"/>
                  <a:pt x="1160527" y="1777899"/>
                </a:cubicBezTo>
                <a:cubicBezTo>
                  <a:pt x="-1191734" y="427749"/>
                  <a:pt x="680474" y="-622368"/>
                  <a:pt x="1160527" y="427749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clrChange>
              <a:clrFrom>
                <a:srgbClr val="CEAAF4"/>
              </a:clrFrom>
              <a:clrTo>
                <a:srgbClr val="CEAAF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0" y="188640"/>
            <a:ext cx="1661723" cy="1152128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842294" y="1628800"/>
            <a:ext cx="7920880" cy="106734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en-US" altLang="ko-KR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  <a:reflection blurRad="6350" stA="60000" endA="900" endPos="58000" dir="5400000" sy="-100000" algn="bl" rotWithShape="0"/>
                </a:effectLst>
                <a:latin typeface="돋움" pitchFamily="50" charset="-127"/>
                <a:ea typeface="돋움" pitchFamily="50" charset="-127"/>
              </a:rPr>
              <a:t>International marriage</a:t>
            </a:r>
            <a:endParaRPr lang="en-US" altLang="ko-KR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  <a:reflection blurRad="6350" stA="60000" endA="900" endPos="58000" dir="5400000" sy="-100000" algn="bl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5923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51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014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0820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3407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04C9-0C31-4223-BC8A-AFE7CCFC98BA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2378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</Words>
  <Application>Microsoft Office PowerPoint</Application>
  <PresentationFormat>A4 용지(210x297mm)</PresentationFormat>
  <Paragraphs>6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신현지</dc:creator>
  <cp:lastModifiedBy>신현지</cp:lastModifiedBy>
  <cp:revision>8</cp:revision>
  <dcterms:created xsi:type="dcterms:W3CDTF">2020-06-03T13:26:40Z</dcterms:created>
  <dcterms:modified xsi:type="dcterms:W3CDTF">2020-06-03T14:12:27Z</dcterms:modified>
</cp:coreProperties>
</file>