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논리적 사고력에 순서도가 미치는 효과</a:t>
            </a:r>
          </a:p>
        </c:rich>
      </c:tx>
      <c:layout>
        <c:manualLayout>
          <c:xMode val="edge"/>
          <c:yMode val="edge"/>
          <c:x val="0.19185990338164252"/>
          <c:y val="1.1674569982842059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6908212560386474"/>
          <c:y val="0.1552717807717994"/>
          <c:w val="0.71087156225037085"/>
          <c:h val="0.61563500697946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의사코드사용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Sheet1!$B$2:$B$6</c:f>
              <c:numCache>
                <c:formatCode>#,##0;[Red]#,##0</c:formatCode>
                <c:ptCount val="5"/>
                <c:pt idx="0">
                  <c:v>2150</c:v>
                </c:pt>
                <c:pt idx="1">
                  <c:v>1409</c:v>
                </c:pt>
                <c:pt idx="2">
                  <c:v>1852</c:v>
                </c:pt>
                <c:pt idx="3">
                  <c:v>1204</c:v>
                </c:pt>
                <c:pt idx="4">
                  <c:v>1138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5-4FD8-AEFD-D7C310F9B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7603712"/>
        <c:axId val="14875835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순서도사용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  <a:cs typeface="+mn-cs"/>
                    </a:defRPr>
                  </a:pPr>
                  <a:endParaRPr lang="ko-K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65-4FD8-AEFD-D7C310F9B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Sheet1!$C$2:$C$6</c:f>
              <c:numCache>
                <c:formatCode>#,##0;[Red]#,##0</c:formatCode>
                <c:ptCount val="5"/>
                <c:pt idx="0">
                  <c:v>2250</c:v>
                </c:pt>
                <c:pt idx="1">
                  <c:v>1836</c:v>
                </c:pt>
                <c:pt idx="2">
                  <c:v>2064</c:v>
                </c:pt>
                <c:pt idx="3">
                  <c:v>1357</c:v>
                </c:pt>
                <c:pt idx="4">
                  <c:v>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65-4FD8-AEFD-D7C310F9B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7580192"/>
        <c:axId val="1487590752"/>
      </c:lineChart>
      <c:catAx>
        <c:axId val="14876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487583552"/>
        <c:crosses val="autoZero"/>
        <c:auto val="1"/>
        <c:lblAlgn val="ctr"/>
        <c:lblOffset val="100"/>
        <c:noMultiLvlLbl val="0"/>
      </c:catAx>
      <c:valAx>
        <c:axId val="1487583552"/>
        <c:scaling>
          <c:orientation val="minMax"/>
        </c:scaling>
        <c:delete val="0"/>
        <c:axPos val="l"/>
        <c:numFmt formatCode="#,##0;[Red]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487603712"/>
        <c:crosses val="autoZero"/>
        <c:crossBetween val="between"/>
      </c:valAx>
      <c:valAx>
        <c:axId val="1487590752"/>
        <c:scaling>
          <c:orientation val="minMax"/>
        </c:scaling>
        <c:delete val="0"/>
        <c:axPos val="r"/>
        <c:numFmt formatCode="#,##0;[Red]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487580192"/>
        <c:crosses val="max"/>
        <c:crossBetween val="between"/>
        <c:majorUnit val="1000"/>
        <c:minorUnit val="1000"/>
      </c:valAx>
      <c:catAx>
        <c:axId val="1487580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7590752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7ED51-27E0-4F8B-99DB-D4FA3FE92436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89815911-9262-41DE-BA9B-CB9001A6FBA5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알고리즘 작성</a:t>
          </a:r>
        </a:p>
      </dgm:t>
    </dgm:pt>
    <dgm:pt modelId="{28FF5FD4-E374-411E-9A86-9EC962642F9C}" type="parTrans" cxnId="{F2D2B7A8-425B-44B7-ADE8-C1255BACA0D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6D43010-D9B6-4D8C-ACE8-6B3115ADEBD9}" type="sibTrans" cxnId="{F2D2B7A8-425B-44B7-ADE8-C1255BACA0D4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8C490A0-C4AA-4B76-98FC-76F8954108C0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프로그램 작성</a:t>
          </a:r>
        </a:p>
      </dgm:t>
    </dgm:pt>
    <dgm:pt modelId="{03697713-310B-4DEE-BA37-C8C93AB0659B}" type="parTrans" cxnId="{0505A1F6-32AA-44F1-A1C0-E4BCF01E817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CAB6C52-121A-442B-A120-220B794EC90D}" type="sibTrans" cxnId="{0505A1F6-32AA-44F1-A1C0-E4BCF01E817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320CDC6-1182-48C0-966B-A2EDC20916B7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프로그램 작성</a:t>
          </a:r>
        </a:p>
      </dgm:t>
    </dgm:pt>
    <dgm:pt modelId="{4F237353-323C-45C7-A4F2-0EC4066C0ED0}" type="parTrans" cxnId="{64169AC4-35F8-42FA-A052-161E7406DB7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E4C1908-1EE7-40D0-959F-0585694EB0BA}" type="sibTrans" cxnId="{64169AC4-35F8-42FA-A052-161E7406DB7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4F1B8E8-1A6F-4D58-8A4B-E0C4B3DA6AC9}" type="pres">
      <dgm:prSet presAssocID="{5EA7ED51-27E0-4F8B-99DB-D4FA3FE92436}" presName="CompostProcess" presStyleCnt="0">
        <dgm:presLayoutVars>
          <dgm:dir/>
          <dgm:resizeHandles val="exact"/>
        </dgm:presLayoutVars>
      </dgm:prSet>
      <dgm:spPr/>
    </dgm:pt>
    <dgm:pt modelId="{290592A7-3B08-4F3E-880F-7E1D13C87607}" type="pres">
      <dgm:prSet presAssocID="{5EA7ED51-27E0-4F8B-99DB-D4FA3FE92436}" presName="arrow" presStyleLbl="bgShp" presStyleIdx="0" presStyleCnt="1" custScaleX="87302" custScaleY="85753" custLinFactNeighborX="-2103"/>
      <dgm:spPr/>
    </dgm:pt>
    <dgm:pt modelId="{E52D8F8C-B008-49A7-ABD7-78248EAF580E}" type="pres">
      <dgm:prSet presAssocID="{5EA7ED51-27E0-4F8B-99DB-D4FA3FE92436}" presName="linearProcess" presStyleCnt="0"/>
      <dgm:spPr/>
    </dgm:pt>
    <dgm:pt modelId="{47784F80-6356-4564-9453-E6C73A5154A3}" type="pres">
      <dgm:prSet presAssocID="{89815911-9262-41DE-BA9B-CB9001A6FBA5}" presName="textNode" presStyleLbl="node1" presStyleIdx="0" presStyleCnt="3">
        <dgm:presLayoutVars>
          <dgm:bulletEnabled val="1"/>
        </dgm:presLayoutVars>
      </dgm:prSet>
      <dgm:spPr/>
    </dgm:pt>
    <dgm:pt modelId="{2F07BC99-5C43-4C24-9C6D-21143FE5CF66}" type="pres">
      <dgm:prSet presAssocID="{D6D43010-D9B6-4D8C-ACE8-6B3115ADEBD9}" presName="sibTrans" presStyleCnt="0"/>
      <dgm:spPr/>
    </dgm:pt>
    <dgm:pt modelId="{22D487E4-7175-4B39-82FF-16378F4087D2}" type="pres">
      <dgm:prSet presAssocID="{88C490A0-C4AA-4B76-98FC-76F8954108C0}" presName="textNode" presStyleLbl="node1" presStyleIdx="1" presStyleCnt="3">
        <dgm:presLayoutVars>
          <dgm:bulletEnabled val="1"/>
        </dgm:presLayoutVars>
      </dgm:prSet>
      <dgm:spPr/>
    </dgm:pt>
    <dgm:pt modelId="{04553AE0-7C5A-42D7-B4FC-BA9FD1506A35}" type="pres">
      <dgm:prSet presAssocID="{8CAB6C52-121A-442B-A120-220B794EC90D}" presName="sibTrans" presStyleCnt="0"/>
      <dgm:spPr/>
    </dgm:pt>
    <dgm:pt modelId="{DD740197-D941-44C6-A591-4E29EB070F7E}" type="pres">
      <dgm:prSet presAssocID="{6320CDC6-1182-48C0-966B-A2EDC20916B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B4B4718-69E1-4938-8DA4-7EF662B15E84}" type="presOf" srcId="{89815911-9262-41DE-BA9B-CB9001A6FBA5}" destId="{47784F80-6356-4564-9453-E6C73A5154A3}" srcOrd="0" destOrd="0" presId="urn:microsoft.com/office/officeart/2005/8/layout/hProcess9"/>
    <dgm:cxn modelId="{8601C350-FA7C-4FFE-8AAC-AE1C4832A9C8}" type="presOf" srcId="{5EA7ED51-27E0-4F8B-99DB-D4FA3FE92436}" destId="{04F1B8E8-1A6F-4D58-8A4B-E0C4B3DA6AC9}" srcOrd="0" destOrd="0" presId="urn:microsoft.com/office/officeart/2005/8/layout/hProcess9"/>
    <dgm:cxn modelId="{B2DFFC74-0B28-4300-BD50-54D5FA1F8D96}" type="presOf" srcId="{88C490A0-C4AA-4B76-98FC-76F8954108C0}" destId="{22D487E4-7175-4B39-82FF-16378F4087D2}" srcOrd="0" destOrd="0" presId="urn:microsoft.com/office/officeart/2005/8/layout/hProcess9"/>
    <dgm:cxn modelId="{F2D2B7A8-425B-44B7-ADE8-C1255BACA0D4}" srcId="{5EA7ED51-27E0-4F8B-99DB-D4FA3FE92436}" destId="{89815911-9262-41DE-BA9B-CB9001A6FBA5}" srcOrd="0" destOrd="0" parTransId="{28FF5FD4-E374-411E-9A86-9EC962642F9C}" sibTransId="{D6D43010-D9B6-4D8C-ACE8-6B3115ADEBD9}"/>
    <dgm:cxn modelId="{B6D891AC-8802-4499-A3D4-1C9EF8C5F8F5}" type="presOf" srcId="{6320CDC6-1182-48C0-966B-A2EDC20916B7}" destId="{DD740197-D941-44C6-A591-4E29EB070F7E}" srcOrd="0" destOrd="0" presId="urn:microsoft.com/office/officeart/2005/8/layout/hProcess9"/>
    <dgm:cxn modelId="{64169AC4-35F8-42FA-A052-161E7406DB7F}" srcId="{5EA7ED51-27E0-4F8B-99DB-D4FA3FE92436}" destId="{6320CDC6-1182-48C0-966B-A2EDC20916B7}" srcOrd="2" destOrd="0" parTransId="{4F237353-323C-45C7-A4F2-0EC4066C0ED0}" sibTransId="{DE4C1908-1EE7-40D0-959F-0585694EB0BA}"/>
    <dgm:cxn modelId="{0505A1F6-32AA-44F1-A1C0-E4BCF01E817E}" srcId="{5EA7ED51-27E0-4F8B-99DB-D4FA3FE92436}" destId="{88C490A0-C4AA-4B76-98FC-76F8954108C0}" srcOrd="1" destOrd="0" parTransId="{03697713-310B-4DEE-BA37-C8C93AB0659B}" sibTransId="{8CAB6C52-121A-442B-A120-220B794EC90D}"/>
    <dgm:cxn modelId="{D08F78AB-8511-45A4-B4D0-A4B8CCFF7DFE}" type="presParOf" srcId="{04F1B8E8-1A6F-4D58-8A4B-E0C4B3DA6AC9}" destId="{290592A7-3B08-4F3E-880F-7E1D13C87607}" srcOrd="0" destOrd="0" presId="urn:microsoft.com/office/officeart/2005/8/layout/hProcess9"/>
    <dgm:cxn modelId="{53D723E8-4180-49E2-AE0A-F3EE64F3F34A}" type="presParOf" srcId="{04F1B8E8-1A6F-4D58-8A4B-E0C4B3DA6AC9}" destId="{E52D8F8C-B008-49A7-ABD7-78248EAF580E}" srcOrd="1" destOrd="0" presId="urn:microsoft.com/office/officeart/2005/8/layout/hProcess9"/>
    <dgm:cxn modelId="{C0ECB3C3-8C94-421F-8901-AB0D05B22EED}" type="presParOf" srcId="{E52D8F8C-B008-49A7-ABD7-78248EAF580E}" destId="{47784F80-6356-4564-9453-E6C73A5154A3}" srcOrd="0" destOrd="0" presId="urn:microsoft.com/office/officeart/2005/8/layout/hProcess9"/>
    <dgm:cxn modelId="{C3300CCF-2EC9-4781-A983-8F95ECAAA470}" type="presParOf" srcId="{E52D8F8C-B008-49A7-ABD7-78248EAF580E}" destId="{2F07BC99-5C43-4C24-9C6D-21143FE5CF66}" srcOrd="1" destOrd="0" presId="urn:microsoft.com/office/officeart/2005/8/layout/hProcess9"/>
    <dgm:cxn modelId="{384A3426-E94A-4109-8945-EADE013B606D}" type="presParOf" srcId="{E52D8F8C-B008-49A7-ABD7-78248EAF580E}" destId="{22D487E4-7175-4B39-82FF-16378F4087D2}" srcOrd="2" destOrd="0" presId="urn:microsoft.com/office/officeart/2005/8/layout/hProcess9"/>
    <dgm:cxn modelId="{EA10144D-4E5D-47BB-AB6C-60A0AE8C1CED}" type="presParOf" srcId="{E52D8F8C-B008-49A7-ABD7-78248EAF580E}" destId="{04553AE0-7C5A-42D7-B4FC-BA9FD1506A35}" srcOrd="3" destOrd="0" presId="urn:microsoft.com/office/officeart/2005/8/layout/hProcess9"/>
    <dgm:cxn modelId="{04493807-F28E-49C0-BD5D-2E99B7DEB267}" type="presParOf" srcId="{E52D8F8C-B008-49A7-ABD7-78248EAF580E}" destId="{DD740197-D941-44C6-A591-4E29EB070F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43FB2-DEA7-477E-AB11-83BDF2FA58EB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67E87243-A16F-4A60-8113-3311A99DCF98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수정</a:t>
          </a:r>
        </a:p>
      </dgm:t>
    </dgm:pt>
    <dgm:pt modelId="{48317B66-04CD-4496-BEC7-E4169473421E}" type="parTrans" cxnId="{082271F9-C9B3-49BD-A918-FAE456E21D37}">
      <dgm:prSet/>
      <dgm:spPr/>
      <dgm:t>
        <a:bodyPr/>
        <a:lstStyle/>
        <a:p>
          <a:pPr latinLnBrk="1"/>
          <a:endParaRPr lang="ko-KR" altLang="en-US"/>
        </a:p>
      </dgm:t>
    </dgm:pt>
    <dgm:pt modelId="{23026009-07C1-4B5D-BD34-1A13E809B28A}" type="sibTrans" cxnId="{082271F9-C9B3-49BD-A918-FAE456E21D37}">
      <dgm:prSet/>
      <dgm:spPr/>
      <dgm:t>
        <a:bodyPr/>
        <a:lstStyle/>
        <a:p>
          <a:pPr latinLnBrk="1"/>
          <a:endParaRPr lang="ko-KR" altLang="en-US"/>
        </a:p>
      </dgm:t>
    </dgm:pt>
    <dgm:pt modelId="{C735903E-73AB-4DA8-8C08-AB34E9204DF0}" type="pres">
      <dgm:prSet presAssocID="{1A743FB2-DEA7-477E-AB11-83BDF2FA58EB}" presName="compositeShape" presStyleCnt="0">
        <dgm:presLayoutVars>
          <dgm:dir/>
          <dgm:resizeHandles/>
        </dgm:presLayoutVars>
      </dgm:prSet>
      <dgm:spPr/>
    </dgm:pt>
    <dgm:pt modelId="{EACCCE96-71B2-41D4-83BA-4FA40CD4C5A6}" type="pres">
      <dgm:prSet presAssocID="{1A743FB2-DEA7-477E-AB11-83BDF2FA58EB}" presName="pyramid" presStyleLbl="node1" presStyleIdx="0" presStyleCnt="1" custScaleX="200700" custLinFactNeighborX="4434" custLinFactNeighborY="-5551"/>
      <dgm:spPr/>
    </dgm:pt>
    <dgm:pt modelId="{4027BF00-A2C0-4F28-85C3-10234472D180}" type="pres">
      <dgm:prSet presAssocID="{1A743FB2-DEA7-477E-AB11-83BDF2FA58EB}" presName="theList" presStyleCnt="0"/>
      <dgm:spPr/>
    </dgm:pt>
    <dgm:pt modelId="{4654CDE8-EBF2-464B-B7BB-74FC53F492C5}" type="pres">
      <dgm:prSet presAssocID="{67E87243-A16F-4A60-8113-3311A99DCF98}" presName="aNode" presStyleLbl="fgAcc1" presStyleIdx="0" presStyleCnt="1" custScaleX="220457" custLinFactNeighborX="-47427" custLinFactNeighborY="-47539">
        <dgm:presLayoutVars>
          <dgm:bulletEnabled val="1"/>
        </dgm:presLayoutVars>
      </dgm:prSet>
      <dgm:spPr/>
    </dgm:pt>
    <dgm:pt modelId="{83F1961A-8300-4FA8-ABD7-E58A7DF245E5}" type="pres">
      <dgm:prSet presAssocID="{67E87243-A16F-4A60-8113-3311A99DCF98}" presName="aSpace" presStyleCnt="0"/>
      <dgm:spPr/>
    </dgm:pt>
  </dgm:ptLst>
  <dgm:cxnLst>
    <dgm:cxn modelId="{29E948B6-BDAF-47AE-97CE-999338E3AF89}" type="presOf" srcId="{67E87243-A16F-4A60-8113-3311A99DCF98}" destId="{4654CDE8-EBF2-464B-B7BB-74FC53F492C5}" srcOrd="0" destOrd="0" presId="urn:microsoft.com/office/officeart/2005/8/layout/pyramid2"/>
    <dgm:cxn modelId="{72AEFFDF-8B08-4321-8FD6-20496C63892B}" type="presOf" srcId="{1A743FB2-DEA7-477E-AB11-83BDF2FA58EB}" destId="{C735903E-73AB-4DA8-8C08-AB34E9204DF0}" srcOrd="0" destOrd="0" presId="urn:microsoft.com/office/officeart/2005/8/layout/pyramid2"/>
    <dgm:cxn modelId="{082271F9-C9B3-49BD-A918-FAE456E21D37}" srcId="{1A743FB2-DEA7-477E-AB11-83BDF2FA58EB}" destId="{67E87243-A16F-4A60-8113-3311A99DCF98}" srcOrd="0" destOrd="0" parTransId="{48317B66-04CD-4496-BEC7-E4169473421E}" sibTransId="{23026009-07C1-4B5D-BD34-1A13E809B28A}"/>
    <dgm:cxn modelId="{C1C86762-CABC-480D-95EF-710CABF511A2}" type="presParOf" srcId="{C735903E-73AB-4DA8-8C08-AB34E9204DF0}" destId="{EACCCE96-71B2-41D4-83BA-4FA40CD4C5A6}" srcOrd="0" destOrd="0" presId="urn:microsoft.com/office/officeart/2005/8/layout/pyramid2"/>
    <dgm:cxn modelId="{C13F06B7-11E9-4441-BFAB-24CB63ABFE6E}" type="presParOf" srcId="{C735903E-73AB-4DA8-8C08-AB34E9204DF0}" destId="{4027BF00-A2C0-4F28-85C3-10234472D180}" srcOrd="1" destOrd="0" presId="urn:microsoft.com/office/officeart/2005/8/layout/pyramid2"/>
    <dgm:cxn modelId="{B37F0647-1939-4B2F-B61F-ED8413055FA5}" type="presParOf" srcId="{4027BF00-A2C0-4F28-85C3-10234472D180}" destId="{4654CDE8-EBF2-464B-B7BB-74FC53F492C5}" srcOrd="0" destOrd="0" presId="urn:microsoft.com/office/officeart/2005/8/layout/pyramid2"/>
    <dgm:cxn modelId="{1D906F02-0817-4AAE-8657-812676FF1096}" type="presParOf" srcId="{4027BF00-A2C0-4F28-85C3-10234472D180}" destId="{83F1961A-8300-4FA8-ABD7-E58A7DF245E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92A7-3B08-4F3E-880F-7E1D13C87607}">
      <dsp:nvSpPr>
        <dsp:cNvPr id="0" name=""/>
        <dsp:cNvSpPr/>
      </dsp:nvSpPr>
      <dsp:spPr>
        <a:xfrm>
          <a:off x="494561" y="143481"/>
          <a:ext cx="3303574" cy="172723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7784F80-6356-4564-9453-E6C73A5154A3}">
      <dsp:nvSpPr>
        <dsp:cNvPr id="0" name=""/>
        <dsp:cNvSpPr/>
      </dsp:nvSpPr>
      <dsp:spPr>
        <a:xfrm>
          <a:off x="0" y="604260"/>
          <a:ext cx="1335556" cy="805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알고리즘 작성</a:t>
          </a:r>
        </a:p>
      </dsp:txBody>
      <dsp:txXfrm>
        <a:off x="39330" y="643590"/>
        <a:ext cx="1256896" cy="727021"/>
      </dsp:txXfrm>
    </dsp:sp>
    <dsp:sp modelId="{22D487E4-7175-4B39-82FF-16378F4087D2}">
      <dsp:nvSpPr>
        <dsp:cNvPr id="0" name=""/>
        <dsp:cNvSpPr/>
      </dsp:nvSpPr>
      <dsp:spPr>
        <a:xfrm>
          <a:off x="1558149" y="604260"/>
          <a:ext cx="1335556" cy="805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프로그램 작성</a:t>
          </a:r>
        </a:p>
      </dsp:txBody>
      <dsp:txXfrm>
        <a:off x="1597479" y="643590"/>
        <a:ext cx="1256896" cy="727021"/>
      </dsp:txXfrm>
    </dsp:sp>
    <dsp:sp modelId="{DD740197-D941-44C6-A591-4E29EB070F7E}">
      <dsp:nvSpPr>
        <dsp:cNvPr id="0" name=""/>
        <dsp:cNvSpPr/>
      </dsp:nvSpPr>
      <dsp:spPr>
        <a:xfrm>
          <a:off x="3116298" y="604260"/>
          <a:ext cx="1335556" cy="805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프로그램 작성</a:t>
          </a:r>
        </a:p>
      </dsp:txBody>
      <dsp:txXfrm>
        <a:off x="3155628" y="643590"/>
        <a:ext cx="1256896" cy="727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CCE96-71B2-41D4-83BA-4FA40CD4C5A6}">
      <dsp:nvSpPr>
        <dsp:cNvPr id="0" name=""/>
        <dsp:cNvSpPr/>
      </dsp:nvSpPr>
      <dsp:spPr>
        <a:xfrm>
          <a:off x="1333610" y="0"/>
          <a:ext cx="1381568" cy="6883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4CDE8-EBF2-464B-B7BB-74FC53F492C5}">
      <dsp:nvSpPr>
        <dsp:cNvPr id="0" name=""/>
        <dsp:cNvSpPr/>
      </dsp:nvSpPr>
      <dsp:spPr>
        <a:xfrm>
          <a:off x="1512174" y="39823"/>
          <a:ext cx="986421" cy="4893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수정</a:t>
          </a:r>
        </a:p>
      </dsp:txBody>
      <dsp:txXfrm>
        <a:off x="1536064" y="63713"/>
        <a:ext cx="938641" cy="441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BF5F1D-1CC1-70A3-0B59-4C0D0C3A0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0185F82-0356-A5AD-AF80-C6149E54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271939-2700-4F2D-8784-4AD02261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014273-765D-2FF4-9B0D-DE6763AD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943FF7-DA5C-9C3D-CA3B-D563E89D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12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8ACEA-3824-239F-1310-075F9E7E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4D570B-94A0-7273-5954-9C887C941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E52A5B-30B9-675B-D5B9-3A07480B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98C867-E695-4FFD-6BB5-BE82BF74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323314-2DC6-9875-9F4B-107AE747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54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12B3633-5CD8-5BA3-C79D-A00CD5A21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67AF4A-F8B6-62C0-AF73-1890FD84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9818FF-A3E1-B812-2589-C21BD51D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24E5BF-D247-9B9D-70A8-CB67A0C1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39AFBD-3541-8CC4-5CE5-99A1B6B4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15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A34BBB-2A7D-A284-7B2B-799BAF121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7228C5-A2F2-5412-44F2-E8F3EC4C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EDF930-9F7C-CF1F-90D2-946265D5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05BA51-7110-A530-893D-E376500F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EF6EB6-D014-C134-C72F-D2AC3DDE64AF}"/>
              </a:ext>
            </a:extLst>
          </p:cNvPr>
          <p:cNvSpPr/>
          <p:nvPr userDrawn="1"/>
        </p:nvSpPr>
        <p:spPr>
          <a:xfrm>
            <a:off x="0" y="578839"/>
            <a:ext cx="12192000" cy="450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한쪽 모서리 7">
            <a:extLst>
              <a:ext uri="{FF2B5EF4-FFF2-40B4-BE49-F238E27FC236}">
                <a16:creationId xmlns:a16="http://schemas.microsoft.com/office/drawing/2014/main" id="{B28CFCE2-1074-3F37-2148-52635E9C7D9F}"/>
              </a:ext>
            </a:extLst>
          </p:cNvPr>
          <p:cNvSpPr/>
          <p:nvPr userDrawn="1"/>
        </p:nvSpPr>
        <p:spPr>
          <a:xfrm>
            <a:off x="-4545" y="-1"/>
            <a:ext cx="11287737" cy="1029595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9467939-3443-325E-4E68-14E367F0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2959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9B2523D-58E4-3DD7-4EA9-73AB59692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0" y="6279161"/>
            <a:ext cx="1161720" cy="4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8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44562B-3E3C-E806-C3B3-537B1272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C0672F-E34F-AC77-34D6-DC62D6033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5B9A1D-E732-CB67-9F92-9991878D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511377-1DED-9104-461C-24D2931C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FDB26E-8D0B-8B11-D814-E4336046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23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751F2D-1DB5-79A7-CCE4-35CED290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F95666-ECE2-7B08-1490-6FBE5B6AB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89BAA3-5158-484A-2B29-64D39D632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0706ED-E9CB-F7EF-191E-344C2EFC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F948A2-7A6D-B312-DCC5-54E6EDA3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5679FA-DB6F-46B0-C921-4503629A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50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9DAABB-493E-0569-65F0-2493D775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6CBF1A-2BF0-44C9-782D-1E468691B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5BA215C-D7DB-3883-2C47-45F172A17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669D602-13F0-4AF1-5718-52671074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3EE0B7E-FEB6-5E77-9363-372B15E97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C4938DB-F7AC-3B1E-F8BE-2A4FBA41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A58B91-296C-68AE-93AC-F35AE05A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E23606-1A73-0263-38A0-A35E2579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74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42A252-B7F3-E64E-0E33-86DF2A4F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052E002-DEFE-F35D-0E85-DEAAC3DE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702E439-EF80-DAE0-B164-341A77A4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0A4D402-8596-5419-3D01-8FCD6FBA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2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E2FB94E-6A2D-D6E0-FEEF-D6073A9F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B519DF8-3397-913E-B090-64857FB8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E98B8C-C13D-6388-D51F-E51633EA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1BC75A-0AE1-6EFB-4B7E-A02F83CD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639AEC-F1A9-C97E-FC0C-A31C431B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697201-FBEF-8C0C-1D37-96726004A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770291-D49A-8D15-5150-456B54C8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2B62E6-4C09-E817-5BEE-1E940060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AF91E1-9136-B3B7-751A-88297011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01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B510F0-56AF-967F-A2E2-9ADD42BD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B8C5643-35FC-8515-0E5B-FE7C65E8F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C07DA8-2E34-BA4E-9D7C-6056146A6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03F872-0565-2703-7850-8ADBFBA8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FEC19D6-10C0-FF73-6CE7-CDCDCD87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A89E1E-D2A0-F8AB-35C3-40DE665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14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CD8529-3C32-6ABC-A123-EDC1644A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508201-5EFF-94F0-F644-2640C5095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757EEA-D1BA-F351-EF92-83EA1FB7E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AF78-20EA-4EB2-AE04-186805DE9A1E}" type="datetimeFigureOut">
              <a:rPr lang="ko-KR" altLang="en-US" smtClean="0"/>
              <a:t>2025-01-04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0BBAB0-DF0E-0AAB-F581-1C2055530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3C37AF-9C51-E5F8-5221-77C3681C7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4DC6-4520-4D16-AEF8-94F4088099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D089841-E561-C5D8-5246-6AB12083740B}"/>
              </a:ext>
            </a:extLst>
          </p:cNvPr>
          <p:cNvSpPr/>
          <p:nvPr/>
        </p:nvSpPr>
        <p:spPr>
          <a:xfrm>
            <a:off x="0" y="0"/>
            <a:ext cx="6535271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9B5AFBC-DFE4-FB76-5A39-681A0E8A78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937" y="189918"/>
            <a:ext cx="1666476" cy="54720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4DA12D0-0C8E-E690-46A1-D31A68896161}"/>
              </a:ext>
            </a:extLst>
          </p:cNvPr>
          <p:cNvSpPr/>
          <p:nvPr/>
        </p:nvSpPr>
        <p:spPr>
          <a:xfrm>
            <a:off x="1655620" y="2967335"/>
            <a:ext cx="9307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About Solving The Problem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562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E53882-9884-58B6-59EF-8C04A77B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95082"/>
          </a:xfr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F32FC86-4578-7324-B035-D58D2D5A72FF}"/>
              </a:ext>
            </a:extLst>
          </p:cNvPr>
          <p:cNvSpPr/>
          <p:nvPr/>
        </p:nvSpPr>
        <p:spPr>
          <a:xfrm>
            <a:off x="3325906" y="2277035"/>
            <a:ext cx="7270376" cy="2241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정육면체 3">
            <a:extLst>
              <a:ext uri="{FF2B5EF4-FFF2-40B4-BE49-F238E27FC236}">
                <a16:creationId xmlns:a16="http://schemas.microsoft.com/office/drawing/2014/main" id="{0D0ACA2D-0C53-ED92-D7CC-61D5456EF7CA}"/>
              </a:ext>
            </a:extLst>
          </p:cNvPr>
          <p:cNvSpPr/>
          <p:nvPr/>
        </p:nvSpPr>
        <p:spPr>
          <a:xfrm>
            <a:off x="3325906" y="1667435"/>
            <a:ext cx="860612" cy="83371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946B4-5E45-24E9-4074-5D277D919156}"/>
              </a:ext>
            </a:extLst>
          </p:cNvPr>
          <p:cNvSpPr txBox="1"/>
          <p:nvPr/>
        </p:nvSpPr>
        <p:spPr>
          <a:xfrm>
            <a:off x="4186518" y="1853460"/>
            <a:ext cx="601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정의와 조건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BC0436-0DC6-1379-551C-8B172EDBCADF}"/>
              </a:ext>
            </a:extLst>
          </p:cNvPr>
          <p:cNvSpPr/>
          <p:nvPr/>
        </p:nvSpPr>
        <p:spPr>
          <a:xfrm>
            <a:off x="3325906" y="3348300"/>
            <a:ext cx="7270376" cy="2241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정육면체 8">
            <a:extLst>
              <a:ext uri="{FF2B5EF4-FFF2-40B4-BE49-F238E27FC236}">
                <a16:creationId xmlns:a16="http://schemas.microsoft.com/office/drawing/2014/main" id="{6D94F7A0-29AD-A861-7777-38CE70EC0EB1}"/>
              </a:ext>
            </a:extLst>
          </p:cNvPr>
          <p:cNvSpPr/>
          <p:nvPr/>
        </p:nvSpPr>
        <p:spPr>
          <a:xfrm>
            <a:off x="3325906" y="2738700"/>
            <a:ext cx="860612" cy="83371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35477-5206-7AE9-2E7C-ADDFD199C098}"/>
              </a:ext>
            </a:extLst>
          </p:cNvPr>
          <p:cNvSpPr txBox="1"/>
          <p:nvPr/>
        </p:nvSpPr>
        <p:spPr>
          <a:xfrm>
            <a:off x="4186518" y="2924725"/>
            <a:ext cx="601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표현 방법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C7A03FC-21BD-6AA3-5ED0-27F1566571B0}"/>
              </a:ext>
            </a:extLst>
          </p:cNvPr>
          <p:cNvSpPr/>
          <p:nvPr/>
        </p:nvSpPr>
        <p:spPr>
          <a:xfrm>
            <a:off x="3325906" y="4419565"/>
            <a:ext cx="7270376" cy="2241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정육면체 11">
            <a:extLst>
              <a:ext uri="{FF2B5EF4-FFF2-40B4-BE49-F238E27FC236}">
                <a16:creationId xmlns:a16="http://schemas.microsoft.com/office/drawing/2014/main" id="{31D9627F-8473-1F41-8D7D-6DEA85DEB4CD}"/>
              </a:ext>
            </a:extLst>
          </p:cNvPr>
          <p:cNvSpPr/>
          <p:nvPr/>
        </p:nvSpPr>
        <p:spPr>
          <a:xfrm>
            <a:off x="3325906" y="3809965"/>
            <a:ext cx="860612" cy="83371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1DD25-BB7B-CEE6-338D-3B9330F35004}"/>
              </a:ext>
            </a:extLst>
          </p:cNvPr>
          <p:cNvSpPr txBox="1"/>
          <p:nvPr/>
        </p:nvSpPr>
        <p:spPr>
          <a:xfrm>
            <a:off x="4186518" y="3995990"/>
            <a:ext cx="601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의사코드와 순서도 비교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D53C478-76F0-BE00-B23B-EE2FF349C178}"/>
              </a:ext>
            </a:extLst>
          </p:cNvPr>
          <p:cNvSpPr/>
          <p:nvPr/>
        </p:nvSpPr>
        <p:spPr>
          <a:xfrm>
            <a:off x="3325906" y="5490830"/>
            <a:ext cx="7270376" cy="2241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정육면체 14">
            <a:extLst>
              <a:ext uri="{FF2B5EF4-FFF2-40B4-BE49-F238E27FC236}">
                <a16:creationId xmlns:a16="http://schemas.microsoft.com/office/drawing/2014/main" id="{D6E20969-83A9-B890-5398-5C1ACDA109D0}"/>
              </a:ext>
            </a:extLst>
          </p:cNvPr>
          <p:cNvSpPr/>
          <p:nvPr/>
        </p:nvSpPr>
        <p:spPr>
          <a:xfrm>
            <a:off x="3325906" y="4881230"/>
            <a:ext cx="860612" cy="83371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A038C8-E3A0-6CE2-7D5E-51DC80132ACF}"/>
              </a:ext>
            </a:extLst>
          </p:cNvPr>
          <p:cNvSpPr txBox="1"/>
          <p:nvPr/>
        </p:nvSpPr>
        <p:spPr>
          <a:xfrm>
            <a:off x="4186518" y="5067255"/>
            <a:ext cx="601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프로그램 생성 과정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F0AA6C1-D926-7A8A-4273-C4BF88AED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8" t="33000" r="4439" b="37599"/>
          <a:stretch/>
        </p:blipFill>
        <p:spPr>
          <a:xfrm>
            <a:off x="369792" y="3729280"/>
            <a:ext cx="1620372" cy="16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3B33B6-1A4F-1E5F-CF92-88E642EC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13012"/>
          </a:xfrm>
        </p:spPr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알고리즘의 정의와 조건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78CE4C-8654-5DA4-CAC9-087292EEE1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8198224" cy="21188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Conditions of 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Once the correct data is entered, the results shall be printed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Each step should be clearly represented and be expressed in a simple and concise manner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49EC035-AEBF-E98E-84EE-38BEF9079044}"/>
              </a:ext>
            </a:extLst>
          </p:cNvPr>
          <p:cNvSpPr txBox="1">
            <a:spLocks/>
          </p:cNvSpPr>
          <p:nvPr/>
        </p:nvSpPr>
        <p:spPr>
          <a:xfrm>
            <a:off x="838200" y="3944471"/>
            <a:ext cx="6181165" cy="2725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알고리즘이란 제한적인 횟수나 시간 내에 계산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데이터 </a:t>
            </a:r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처리등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어떤 문제를 해결하는 논리적인 방법이다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105BF638-7A6C-DBF0-0095-518E13D2B8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3429000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83F261-910B-286A-C9EA-7B5E74E1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40"/>
            <a:ext cx="10515600" cy="1007688"/>
          </a:xfrm>
        </p:spPr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알고리즘의 표현 방법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A164A91-C66D-A801-8F93-4EA1785DD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03768"/>
              </p:ext>
            </p:extLst>
          </p:nvPr>
        </p:nvGraphicFramePr>
        <p:xfrm>
          <a:off x="2183850" y="2034079"/>
          <a:ext cx="8238443" cy="40961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14447">
                  <a:extLst>
                    <a:ext uri="{9D8B030D-6E8A-4147-A177-3AD203B41FA5}">
                      <a16:colId xmlns:a16="http://schemas.microsoft.com/office/drawing/2014/main" val="1444848093"/>
                    </a:ext>
                  </a:extLst>
                </a:gridCol>
                <a:gridCol w="4823996">
                  <a:extLst>
                    <a:ext uri="{9D8B030D-6E8A-4147-A177-3AD203B41FA5}">
                      <a16:colId xmlns:a16="http://schemas.microsoft.com/office/drawing/2014/main" val="3477364568"/>
                    </a:ext>
                  </a:extLst>
                </a:gridCol>
              </a:tblGrid>
              <a:tr h="1024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특정 규칙에 구애 받지 않고 해결방법을 기술할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정해진 기호를 이용하여 문제의 해결과정을 이해하기 쉽게 표현할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046818"/>
                  </a:ext>
                </a:extLst>
              </a:tr>
              <a:tr h="10240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프로그래밍 언어의 지식이 없어도 표현할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순서도를 직접 그려보면 알고리즘을 보다 쉽게 이해할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923545"/>
                  </a:ext>
                </a:extLst>
              </a:tr>
              <a:tr h="102403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프로그램 작성을 위한 기초자료가 되고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프로그램의 처리 순서와 논리적인 흐름을 쉽게 이해할 수 있음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182307"/>
                  </a:ext>
                </a:extLst>
              </a:tr>
              <a:tr h="102403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의사코드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순서도의 형태로 만들어진 알고리즘은 프로그램의 형태로 표현되었을 경우에만 실행 가능함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731104"/>
                  </a:ext>
                </a:extLst>
              </a:tr>
            </a:tbl>
          </a:graphicData>
        </a:graphic>
      </p:graphicFrame>
      <p:sp>
        <p:nvSpPr>
          <p:cNvPr id="5" name="사각형: 잘린 한쪽 모서리 4">
            <a:extLst>
              <a:ext uri="{FF2B5EF4-FFF2-40B4-BE49-F238E27FC236}">
                <a16:creationId xmlns:a16="http://schemas.microsoft.com/office/drawing/2014/main" id="{5C206B3C-0DCF-88B0-BF51-531514EAD907}"/>
              </a:ext>
            </a:extLst>
          </p:cNvPr>
          <p:cNvSpPr/>
          <p:nvPr/>
        </p:nvSpPr>
        <p:spPr>
          <a:xfrm flipH="1">
            <a:off x="933061" y="2034079"/>
            <a:ext cx="1230452" cy="2048070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정의</a:t>
            </a:r>
          </a:p>
        </p:txBody>
      </p:sp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517BEBAF-C287-254D-5A87-2B9FFC3A631C}"/>
              </a:ext>
            </a:extLst>
          </p:cNvPr>
          <p:cNvSpPr/>
          <p:nvPr/>
        </p:nvSpPr>
        <p:spPr>
          <a:xfrm flipH="1">
            <a:off x="933062" y="4082150"/>
            <a:ext cx="1230452" cy="2048070"/>
          </a:xfrm>
          <a:prstGeom prst="snip1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공통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역할</a:t>
            </a:r>
          </a:p>
        </p:txBody>
      </p:sp>
      <p:sp>
        <p:nvSpPr>
          <p:cNvPr id="7" name="사각형: 잘린 위쪽 모서리 6">
            <a:extLst>
              <a:ext uri="{FF2B5EF4-FFF2-40B4-BE49-F238E27FC236}">
                <a16:creationId xmlns:a16="http://schemas.microsoft.com/office/drawing/2014/main" id="{863F4111-6C09-4B14-8BAA-84F205F3CCE3}"/>
              </a:ext>
            </a:extLst>
          </p:cNvPr>
          <p:cNvSpPr/>
          <p:nvPr/>
        </p:nvSpPr>
        <p:spPr>
          <a:xfrm>
            <a:off x="2169382" y="1119679"/>
            <a:ext cx="3453516" cy="914400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8283229C-4282-9680-8F8A-CE5E0B4FC88A}"/>
              </a:ext>
            </a:extLst>
          </p:cNvPr>
          <p:cNvSpPr/>
          <p:nvPr/>
        </p:nvSpPr>
        <p:spPr>
          <a:xfrm>
            <a:off x="5608429" y="1122515"/>
            <a:ext cx="4813863" cy="914400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판단 8">
            <a:extLst>
              <a:ext uri="{FF2B5EF4-FFF2-40B4-BE49-F238E27FC236}">
                <a16:creationId xmlns:a16="http://schemas.microsoft.com/office/drawing/2014/main" id="{380F6FA8-EBF5-B258-2B04-E2B61440F5AE}"/>
              </a:ext>
            </a:extLst>
          </p:cNvPr>
          <p:cNvSpPr/>
          <p:nvPr/>
        </p:nvSpPr>
        <p:spPr>
          <a:xfrm>
            <a:off x="2221890" y="1116842"/>
            <a:ext cx="3401008" cy="914399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의사코드</a:t>
            </a:r>
          </a:p>
        </p:txBody>
      </p:sp>
      <p:sp>
        <p:nvSpPr>
          <p:cNvPr id="10" name="순서도: 판단 9">
            <a:extLst>
              <a:ext uri="{FF2B5EF4-FFF2-40B4-BE49-F238E27FC236}">
                <a16:creationId xmlns:a16="http://schemas.microsoft.com/office/drawing/2014/main" id="{AB37F70D-A6D6-E51B-5C28-E7F6494B31E4}"/>
              </a:ext>
            </a:extLst>
          </p:cNvPr>
          <p:cNvSpPr/>
          <p:nvPr/>
        </p:nvSpPr>
        <p:spPr>
          <a:xfrm>
            <a:off x="5622898" y="1125352"/>
            <a:ext cx="4799394" cy="914399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순서도</a:t>
            </a:r>
          </a:p>
        </p:txBody>
      </p:sp>
    </p:spTree>
    <p:extLst>
      <p:ext uri="{BB962C8B-B14F-4D97-AF65-F5344CB8AC3E}">
        <p14:creationId xmlns:p14="http://schemas.microsoft.com/office/powerpoint/2010/main" val="299063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E1D5D7-6CCE-E2AA-6183-37A30761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003721"/>
          </a:xfrm>
        </p:spPr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의사코드와 순서도 비교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859834C9-C1E4-6F6E-8666-8535121F0A2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29554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육각형 7">
            <a:extLst>
              <a:ext uri="{FF2B5EF4-FFF2-40B4-BE49-F238E27FC236}">
                <a16:creationId xmlns:a16="http://schemas.microsoft.com/office/drawing/2014/main" id="{FE5B3553-F7CD-21EC-E19F-6A9D0DA08CF5}"/>
              </a:ext>
            </a:extLst>
          </p:cNvPr>
          <p:cNvSpPr/>
          <p:nvPr/>
        </p:nvSpPr>
        <p:spPr>
          <a:xfrm>
            <a:off x="7268547" y="2575248"/>
            <a:ext cx="2276669" cy="466532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학습에 효과적</a:t>
            </a:r>
          </a:p>
        </p:txBody>
      </p:sp>
    </p:spTree>
    <p:extLst>
      <p:ext uri="{BB962C8B-B14F-4D97-AF65-F5344CB8AC3E}">
        <p14:creationId xmlns:p14="http://schemas.microsoft.com/office/powerpoint/2010/main" val="19013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4B7B020-DF95-1A8E-7732-8453BDAF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프로그램 생성 과정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5F8F036-B1CB-F2F8-CD3B-1335559F28C1}"/>
              </a:ext>
            </a:extLst>
          </p:cNvPr>
          <p:cNvGrpSpPr/>
          <p:nvPr/>
        </p:nvGrpSpPr>
        <p:grpSpPr>
          <a:xfrm>
            <a:off x="689889" y="1324953"/>
            <a:ext cx="4451855" cy="4690002"/>
            <a:chOff x="689889" y="1324953"/>
            <a:chExt cx="4451855" cy="4690002"/>
          </a:xfrm>
        </p:grpSpPr>
        <p:sp>
          <p:nvSpPr>
            <p:cNvPr id="15" name="십자형 14">
              <a:extLst>
                <a:ext uri="{FF2B5EF4-FFF2-40B4-BE49-F238E27FC236}">
                  <a16:creationId xmlns:a16="http://schemas.microsoft.com/office/drawing/2014/main" id="{D69C58C0-A572-DADE-5319-2F6BE10F1971}"/>
                </a:ext>
              </a:extLst>
            </p:cNvPr>
            <p:cNvSpPr/>
            <p:nvPr/>
          </p:nvSpPr>
          <p:spPr>
            <a:xfrm>
              <a:off x="694565" y="1586206"/>
              <a:ext cx="4283892" cy="4166046"/>
            </a:xfrm>
            <a:prstGeom prst="plus">
              <a:avLst>
                <a:gd name="adj" fmla="val 50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이등변 삼각형 3">
              <a:extLst>
                <a:ext uri="{FF2B5EF4-FFF2-40B4-BE49-F238E27FC236}">
                  <a16:creationId xmlns:a16="http://schemas.microsoft.com/office/drawing/2014/main" id="{4DF11E1E-B0F4-B369-B560-50FAB9503401}"/>
                </a:ext>
              </a:extLst>
            </p:cNvPr>
            <p:cNvSpPr/>
            <p:nvPr/>
          </p:nvSpPr>
          <p:spPr>
            <a:xfrm rot="16200000">
              <a:off x="3125763" y="1035707"/>
              <a:ext cx="625151" cy="1203643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이해</a:t>
              </a:r>
            </a:p>
          </p:txBody>
        </p:sp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D1EA255C-08AE-B673-A8F0-87562020875A}"/>
                </a:ext>
              </a:extLst>
            </p:cNvPr>
            <p:cNvSpPr/>
            <p:nvPr/>
          </p:nvSpPr>
          <p:spPr>
            <a:xfrm rot="5400000">
              <a:off x="1922117" y="1035705"/>
              <a:ext cx="625150" cy="1203649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문제</a:t>
              </a:r>
            </a:p>
          </p:txBody>
        </p:sp>
        <p:sp>
          <p:nvSpPr>
            <p:cNvPr id="7" name="순서도: 지연 6">
              <a:extLst>
                <a:ext uri="{FF2B5EF4-FFF2-40B4-BE49-F238E27FC236}">
                  <a16:creationId xmlns:a16="http://schemas.microsoft.com/office/drawing/2014/main" id="{FA060935-66BF-834C-06A7-BBA047F89220}"/>
                </a:ext>
              </a:extLst>
            </p:cNvPr>
            <p:cNvSpPr/>
            <p:nvPr/>
          </p:nvSpPr>
          <p:spPr>
            <a:xfrm rot="5400000">
              <a:off x="2523936" y="933070"/>
              <a:ext cx="625151" cy="2407293"/>
            </a:xfrm>
            <a:prstGeom prst="flowChartDela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분석</a:t>
              </a:r>
            </a:p>
          </p:txBody>
        </p:sp>
        <p:sp>
          <p:nvSpPr>
            <p:cNvPr id="8" name="화살표: 톱니 모양의 오른쪽 7">
              <a:extLst>
                <a:ext uri="{FF2B5EF4-FFF2-40B4-BE49-F238E27FC236}">
                  <a16:creationId xmlns:a16="http://schemas.microsoft.com/office/drawing/2014/main" id="{B7531079-2460-F6DE-A305-ABE0A9E96E78}"/>
                </a:ext>
              </a:extLst>
            </p:cNvPr>
            <p:cNvSpPr/>
            <p:nvPr/>
          </p:nvSpPr>
          <p:spPr>
            <a:xfrm rot="5400000">
              <a:off x="2537926" y="2339650"/>
              <a:ext cx="578498" cy="1040364"/>
            </a:xfrm>
            <a:prstGeom prst="notch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화살표: 갈매기형 수장 8">
              <a:extLst>
                <a:ext uri="{FF2B5EF4-FFF2-40B4-BE49-F238E27FC236}">
                  <a16:creationId xmlns:a16="http://schemas.microsoft.com/office/drawing/2014/main" id="{FAF9E818-B5F1-E83E-F7A2-2B5F641EBF1C}"/>
                </a:ext>
              </a:extLst>
            </p:cNvPr>
            <p:cNvSpPr/>
            <p:nvPr/>
          </p:nvSpPr>
          <p:spPr>
            <a:xfrm rot="5400000">
              <a:off x="2234685" y="2274341"/>
              <a:ext cx="1203652" cy="2323314"/>
            </a:xfrm>
            <a:prstGeom prst="chevron">
              <a:avLst>
                <a:gd name="adj" fmla="val 3062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A6C0FC2-6B9A-0D34-DF92-FBD12980C450}"/>
                </a:ext>
              </a:extLst>
            </p:cNvPr>
            <p:cNvSpPr/>
            <p:nvPr/>
          </p:nvSpPr>
          <p:spPr>
            <a:xfrm>
              <a:off x="1716833" y="3228392"/>
              <a:ext cx="2220685" cy="41521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문제해결방법 찾기</a:t>
              </a:r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7CF18581-BFD4-5979-BE96-2DC9B3ACD382}"/>
                </a:ext>
              </a:extLst>
            </p:cNvPr>
            <p:cNvSpPr/>
            <p:nvPr/>
          </p:nvSpPr>
          <p:spPr>
            <a:xfrm rot="5400000">
              <a:off x="4052978" y="2847003"/>
              <a:ext cx="783772" cy="809433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E3EED36E-9B84-E802-BA09-DAC1F0C366B2}"/>
                </a:ext>
              </a:extLst>
            </p:cNvPr>
            <p:cNvSpPr/>
            <p:nvPr/>
          </p:nvSpPr>
          <p:spPr>
            <a:xfrm rot="16200000">
              <a:off x="880590" y="2847002"/>
              <a:ext cx="737118" cy="809433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13" name="다이어그램 12">
              <a:extLst>
                <a:ext uri="{FF2B5EF4-FFF2-40B4-BE49-F238E27FC236}">
                  <a16:creationId xmlns:a16="http://schemas.microsoft.com/office/drawing/2014/main" id="{F54DE21D-2863-9915-EC71-850F669541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80979989"/>
                </p:ext>
              </p:extLst>
            </p:nvPr>
          </p:nvGraphicFramePr>
          <p:xfrm>
            <a:off x="689889" y="3738049"/>
            <a:ext cx="4451855" cy="20142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4" name="다이어그램 13">
              <a:extLst>
                <a:ext uri="{FF2B5EF4-FFF2-40B4-BE49-F238E27FC236}">
                  <a16:creationId xmlns:a16="http://schemas.microsoft.com/office/drawing/2014/main" id="{0B3872F6-5A5F-1529-1AAE-C98C3EE753D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53878165"/>
                </p:ext>
              </p:extLst>
            </p:nvPr>
          </p:nvGraphicFramePr>
          <p:xfrm>
            <a:off x="835688" y="5326580"/>
            <a:ext cx="4013893" cy="6883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1335480-4D5D-3BCC-F2B2-8AA0571382D5}"/>
              </a:ext>
            </a:extLst>
          </p:cNvPr>
          <p:cNvGrpSpPr/>
          <p:nvPr/>
        </p:nvGrpSpPr>
        <p:grpSpPr>
          <a:xfrm>
            <a:off x="7253379" y="1511565"/>
            <a:ext cx="3969810" cy="5087768"/>
            <a:chOff x="7253379" y="1511565"/>
            <a:chExt cx="3969810" cy="5087768"/>
          </a:xfrm>
        </p:grpSpPr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8F8C991-2068-8D54-F251-3B9D0CF4DB2D}"/>
                </a:ext>
              </a:extLst>
            </p:cNvPr>
            <p:cNvSpPr/>
            <p:nvPr/>
          </p:nvSpPr>
          <p:spPr>
            <a:xfrm>
              <a:off x="7253379" y="3309928"/>
              <a:ext cx="3969810" cy="32894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3" name="연결선: 꺾임 22">
              <a:extLst>
                <a:ext uri="{FF2B5EF4-FFF2-40B4-BE49-F238E27FC236}">
                  <a16:creationId xmlns:a16="http://schemas.microsoft.com/office/drawing/2014/main" id="{01869C88-1479-8E5F-4918-F85204B43144}"/>
                </a:ext>
              </a:extLst>
            </p:cNvPr>
            <p:cNvCxnSpPr>
              <a:cxnSpLocks/>
              <a:stCxn id="19" idx="0"/>
              <a:endCxn id="21" idx="0"/>
            </p:cNvCxnSpPr>
            <p:nvPr/>
          </p:nvCxnSpPr>
          <p:spPr>
            <a:xfrm rot="5400000" flipH="1" flipV="1">
              <a:off x="9514127" y="864080"/>
              <a:ext cx="12700" cy="2218714"/>
            </a:xfrm>
            <a:prstGeom prst="bentConnector3">
              <a:avLst>
                <a:gd name="adj1" fmla="val 1800000"/>
              </a:avLst>
            </a:prstGeom>
            <a:ln w="19050" cmpd="sng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하트 17">
              <a:extLst>
                <a:ext uri="{FF2B5EF4-FFF2-40B4-BE49-F238E27FC236}">
                  <a16:creationId xmlns:a16="http://schemas.microsoft.com/office/drawing/2014/main" id="{ACFFD9B1-7FA9-0086-0CCA-55813FB8FBEF}"/>
                </a:ext>
              </a:extLst>
            </p:cNvPr>
            <p:cNvSpPr/>
            <p:nvPr/>
          </p:nvSpPr>
          <p:spPr>
            <a:xfrm>
              <a:off x="8761452" y="1511565"/>
              <a:ext cx="1370056" cy="625152"/>
            </a:xfrm>
            <a:prstGeom prst="hear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순서도</a:t>
              </a:r>
            </a:p>
          </p:txBody>
        </p:sp>
        <p:sp>
          <p:nvSpPr>
            <p:cNvPr id="19" name="화살표: 위쪽 18">
              <a:extLst>
                <a:ext uri="{FF2B5EF4-FFF2-40B4-BE49-F238E27FC236}">
                  <a16:creationId xmlns:a16="http://schemas.microsoft.com/office/drawing/2014/main" id="{FBD50C76-C938-FA83-02CA-56CDC5D2331A}"/>
                </a:ext>
              </a:extLst>
            </p:cNvPr>
            <p:cNvSpPr/>
            <p:nvPr/>
          </p:nvSpPr>
          <p:spPr>
            <a:xfrm>
              <a:off x="7858929" y="1973437"/>
              <a:ext cx="1091681" cy="701393"/>
            </a:xfrm>
            <a:prstGeom prst="upArrow">
              <a:avLst>
                <a:gd name="adj1" fmla="val 50000"/>
                <a:gd name="adj2" fmla="val 38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기호</a:t>
              </a:r>
            </a:p>
          </p:txBody>
        </p:sp>
        <p:sp>
          <p:nvSpPr>
            <p:cNvPr id="20" name="화살표: 위쪽 19">
              <a:extLst>
                <a:ext uri="{FF2B5EF4-FFF2-40B4-BE49-F238E27FC236}">
                  <a16:creationId xmlns:a16="http://schemas.microsoft.com/office/drawing/2014/main" id="{EBE4E1EB-DCDE-DD5A-ADA8-64629F8C311B}"/>
                </a:ext>
              </a:extLst>
            </p:cNvPr>
            <p:cNvSpPr/>
            <p:nvPr/>
          </p:nvSpPr>
          <p:spPr>
            <a:xfrm flipV="1">
              <a:off x="10131508" y="1973437"/>
              <a:ext cx="1091681" cy="701393"/>
            </a:xfrm>
            <a:prstGeom prst="upArrow">
              <a:avLst>
                <a:gd name="adj1" fmla="val 50000"/>
                <a:gd name="adj2" fmla="val 38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E39A2B-CD81-5E24-D3D1-1AAAE9054415}"/>
                </a:ext>
              </a:extLst>
            </p:cNvPr>
            <p:cNvSpPr txBox="1"/>
            <p:nvPr/>
          </p:nvSpPr>
          <p:spPr>
            <a:xfrm>
              <a:off x="10488190" y="1973437"/>
              <a:ext cx="27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의미</a:t>
              </a:r>
            </a:p>
          </p:txBody>
        </p:sp>
        <p:cxnSp>
          <p:nvCxnSpPr>
            <p:cNvPr id="25" name="연결선: 꺾임 24">
              <a:extLst>
                <a:ext uri="{FF2B5EF4-FFF2-40B4-BE49-F238E27FC236}">
                  <a16:creationId xmlns:a16="http://schemas.microsoft.com/office/drawing/2014/main" id="{EB80B818-B2F0-2B05-E6F8-0639AEB50DA3}"/>
                </a:ext>
              </a:extLst>
            </p:cNvPr>
            <p:cNvCxnSpPr>
              <a:cxnSpLocks/>
              <a:stCxn id="20" idx="0"/>
              <a:endCxn id="19" idx="2"/>
            </p:cNvCxnSpPr>
            <p:nvPr/>
          </p:nvCxnSpPr>
          <p:spPr>
            <a:xfrm rot="5400000">
              <a:off x="9541060" y="1538541"/>
              <a:ext cx="12700" cy="2272579"/>
            </a:xfrm>
            <a:prstGeom prst="bentConnector3">
              <a:avLst>
                <a:gd name="adj1" fmla="val 1800000"/>
              </a:avLst>
            </a:prstGeom>
            <a:ln w="19050" cmpd="sng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순서도: 수행의 시작/종료 27">
              <a:extLst>
                <a:ext uri="{FF2B5EF4-FFF2-40B4-BE49-F238E27FC236}">
                  <a16:creationId xmlns:a16="http://schemas.microsoft.com/office/drawing/2014/main" id="{E572BD1B-49E5-C9C8-9AB7-2A84D9630917}"/>
                </a:ext>
              </a:extLst>
            </p:cNvPr>
            <p:cNvSpPr/>
            <p:nvPr/>
          </p:nvSpPr>
          <p:spPr>
            <a:xfrm>
              <a:off x="8689072" y="3088205"/>
              <a:ext cx="1514815" cy="542471"/>
            </a:xfrm>
            <a:prstGeom prst="flowChartTerminator">
              <a:avLst/>
            </a:prstGeom>
            <a:ln w="2222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시작</a:t>
              </a:r>
            </a:p>
          </p:txBody>
        </p:sp>
        <p:sp>
          <p:nvSpPr>
            <p:cNvPr id="29" name="평행 사변형 28">
              <a:extLst>
                <a:ext uri="{FF2B5EF4-FFF2-40B4-BE49-F238E27FC236}">
                  <a16:creationId xmlns:a16="http://schemas.microsoft.com/office/drawing/2014/main" id="{4C09FF4A-8F7C-E43F-5260-ECC1BFF36B6E}"/>
                </a:ext>
              </a:extLst>
            </p:cNvPr>
            <p:cNvSpPr/>
            <p:nvPr/>
          </p:nvSpPr>
          <p:spPr>
            <a:xfrm>
              <a:off x="8270717" y="3840657"/>
              <a:ext cx="2351523" cy="504368"/>
            </a:xfrm>
            <a:prstGeom prst="parallelogram">
              <a:avLst>
                <a:gd name="adj" fmla="val 7142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데이터 입출력</a:t>
              </a: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855D3AF3-D436-DCB0-6F5D-6790D1C34605}"/>
                </a:ext>
              </a:extLst>
            </p:cNvPr>
            <p:cNvSpPr/>
            <p:nvPr/>
          </p:nvSpPr>
          <p:spPr>
            <a:xfrm>
              <a:off x="8383710" y="4616880"/>
              <a:ext cx="2104480" cy="45851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데이터 처리</a:t>
              </a:r>
            </a:p>
          </p:txBody>
        </p:sp>
        <p:sp>
          <p:nvSpPr>
            <p:cNvPr id="31" name="다이아몬드 30">
              <a:extLst>
                <a:ext uri="{FF2B5EF4-FFF2-40B4-BE49-F238E27FC236}">
                  <a16:creationId xmlns:a16="http://schemas.microsoft.com/office/drawing/2014/main" id="{75563EA1-9687-C41E-37E7-808CF97399AB}"/>
                </a:ext>
              </a:extLst>
            </p:cNvPr>
            <p:cNvSpPr/>
            <p:nvPr/>
          </p:nvSpPr>
          <p:spPr>
            <a:xfrm>
              <a:off x="8383710" y="5146962"/>
              <a:ext cx="2104480" cy="619353"/>
            </a:xfrm>
            <a:prstGeom prst="diamon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조건</a:t>
              </a:r>
            </a:p>
          </p:txBody>
        </p:sp>
        <p:sp>
          <p:nvSpPr>
            <p:cNvPr id="32" name="순서도: 수행의 시작/종료 31">
              <a:extLst>
                <a:ext uri="{FF2B5EF4-FFF2-40B4-BE49-F238E27FC236}">
                  <a16:creationId xmlns:a16="http://schemas.microsoft.com/office/drawing/2014/main" id="{B3D6239B-ED3E-7B1A-906D-958CE232D444}"/>
                </a:ext>
              </a:extLst>
            </p:cNvPr>
            <p:cNvSpPr/>
            <p:nvPr/>
          </p:nvSpPr>
          <p:spPr>
            <a:xfrm>
              <a:off x="8678542" y="5918491"/>
              <a:ext cx="1514815" cy="542471"/>
            </a:xfrm>
            <a:prstGeom prst="flowChartTerminator">
              <a:avLst/>
            </a:prstGeom>
            <a:ln w="2222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완료</a:t>
              </a:r>
            </a:p>
          </p:txBody>
        </p:sp>
        <p:sp>
          <p:nvSpPr>
            <p:cNvPr id="33" name="화살표: 오른쪽으로 구부러짐 32">
              <a:extLst>
                <a:ext uri="{FF2B5EF4-FFF2-40B4-BE49-F238E27FC236}">
                  <a16:creationId xmlns:a16="http://schemas.microsoft.com/office/drawing/2014/main" id="{59C3AB49-23C9-FE77-AEEF-E3D4B73C9991}"/>
                </a:ext>
              </a:extLst>
            </p:cNvPr>
            <p:cNvSpPr/>
            <p:nvPr/>
          </p:nvSpPr>
          <p:spPr>
            <a:xfrm rot="1113999">
              <a:off x="7510158" y="3170085"/>
              <a:ext cx="964848" cy="701393"/>
            </a:xfrm>
            <a:prstGeom prst="curv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화살표: 오른쪽으로 구부러짐 33">
              <a:extLst>
                <a:ext uri="{FF2B5EF4-FFF2-40B4-BE49-F238E27FC236}">
                  <a16:creationId xmlns:a16="http://schemas.microsoft.com/office/drawing/2014/main" id="{1A5F1BB3-39C4-0FE6-07E8-8861F600D2DF}"/>
                </a:ext>
              </a:extLst>
            </p:cNvPr>
            <p:cNvSpPr/>
            <p:nvPr/>
          </p:nvSpPr>
          <p:spPr>
            <a:xfrm rot="21009301">
              <a:off x="7323402" y="4820993"/>
              <a:ext cx="964848" cy="902154"/>
            </a:xfrm>
            <a:prstGeom prst="curv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화살표: 왼쪽으로 구부러짐 34">
              <a:extLst>
                <a:ext uri="{FF2B5EF4-FFF2-40B4-BE49-F238E27FC236}">
                  <a16:creationId xmlns:a16="http://schemas.microsoft.com/office/drawing/2014/main" id="{8767983D-E717-82B3-C6FE-ADC3A13F1E55}"/>
                </a:ext>
              </a:extLst>
            </p:cNvPr>
            <p:cNvSpPr/>
            <p:nvPr/>
          </p:nvSpPr>
          <p:spPr>
            <a:xfrm rot="542102">
              <a:off x="10564815" y="4129543"/>
              <a:ext cx="626198" cy="701393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화살표: 왼쪽으로 구부러짐 35">
              <a:extLst>
                <a:ext uri="{FF2B5EF4-FFF2-40B4-BE49-F238E27FC236}">
                  <a16:creationId xmlns:a16="http://schemas.microsoft.com/office/drawing/2014/main" id="{750366F6-DBA9-1A51-1976-180666D2ED95}"/>
                </a:ext>
              </a:extLst>
            </p:cNvPr>
            <p:cNvSpPr/>
            <p:nvPr/>
          </p:nvSpPr>
          <p:spPr>
            <a:xfrm rot="542102">
              <a:off x="10537372" y="5462684"/>
              <a:ext cx="663343" cy="911612"/>
            </a:xfrm>
            <a:prstGeom prst="curvedLeftArrow">
              <a:avLst>
                <a:gd name="adj1" fmla="val 25000"/>
                <a:gd name="adj2" fmla="val 50000"/>
                <a:gd name="adj3" fmla="val 3640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6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185</Words>
  <Application>Microsoft Office PowerPoint</Application>
  <PresentationFormat>와이드스크린</PresentationFormat>
  <Paragraphs>49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굴림</vt:lpstr>
      <vt:lpstr>궁서</vt:lpstr>
      <vt:lpstr>돋움</vt:lpstr>
      <vt:lpstr>맑은 고딕</vt:lpstr>
      <vt:lpstr>Arial</vt:lpstr>
      <vt:lpstr>Wingdings</vt:lpstr>
      <vt:lpstr>Office 테마</vt:lpstr>
      <vt:lpstr>PowerPoint 프레젠테이션</vt:lpstr>
      <vt:lpstr>목차</vt:lpstr>
      <vt:lpstr>A. 알고리즘의 정의와 조건</vt:lpstr>
      <vt:lpstr>B. 알고리즘의 표현 방법</vt:lpstr>
      <vt:lpstr>C. 의사코드와 순서도 비교</vt:lpstr>
      <vt:lpstr>D. 프로그램 생성 과정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tree KIM</dc:creator>
  <cp:lastModifiedBy>tree KIM</cp:lastModifiedBy>
  <cp:revision>9</cp:revision>
  <dcterms:created xsi:type="dcterms:W3CDTF">2025-01-04T00:34:14Z</dcterms:created>
  <dcterms:modified xsi:type="dcterms:W3CDTF">2025-01-04T05:43:42Z</dcterms:modified>
</cp:coreProperties>
</file>