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영향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5-473B-BD00-59EF9010F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7956336"/>
        <c:axId val="6679558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diamond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885-473B-BD00-59EF9010FCF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85-473B-BD00-59EF9010F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85-473B-BD00-59EF9010F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766128"/>
        <c:axId val="1165764208"/>
      </c:lineChart>
      <c:catAx>
        <c:axId val="6679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7955856"/>
        <c:crosses val="autoZero"/>
        <c:auto val="1"/>
        <c:lblAlgn val="ctr"/>
        <c:lblOffset val="100"/>
        <c:noMultiLvlLbl val="0"/>
      </c:catAx>
      <c:valAx>
        <c:axId val="667955856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67956336"/>
        <c:crosses val="autoZero"/>
        <c:crossBetween val="between"/>
      </c:valAx>
      <c:valAx>
        <c:axId val="1165764208"/>
        <c:scaling>
          <c:orientation val="minMax"/>
          <c:max val="3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65766128"/>
        <c:crosses val="max"/>
        <c:crossBetween val="between"/>
        <c:majorUnit val="1000"/>
      </c:valAx>
      <c:catAx>
        <c:axId val="116576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7642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150B7-DBEC-48F2-807B-0506FBB3EEC7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3E8BEF45-AB04-454D-9EA2-FBEF5D1CDD5F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알고리즘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gm:t>
    </dgm:pt>
    <dgm:pt modelId="{B7552109-68CF-4D90-B80B-C68FFD2446A3}" type="parTrans" cxnId="{BBF221AD-7DF8-4691-AC50-BBD1A2333C46}">
      <dgm:prSet/>
      <dgm:spPr/>
      <dgm:t>
        <a:bodyPr/>
        <a:lstStyle/>
        <a:p>
          <a:pPr latinLnBrk="1"/>
          <a:endParaRPr lang="ko-KR" altLang="en-US"/>
        </a:p>
      </dgm:t>
    </dgm:pt>
    <dgm:pt modelId="{50E70495-7FFE-4FA7-A00C-036890C5A130}" type="sibTrans" cxnId="{BBF221AD-7DF8-4691-AC50-BBD1A2333C46}">
      <dgm:prSet/>
      <dgm:spPr/>
      <dgm:t>
        <a:bodyPr/>
        <a:lstStyle/>
        <a:p>
          <a:pPr latinLnBrk="1"/>
          <a:endParaRPr lang="ko-KR" altLang="en-US"/>
        </a:p>
      </dgm:t>
    </dgm:pt>
    <dgm:pt modelId="{A3017393-75F8-486C-AA97-77E8ED00ABB6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 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gm:t>
    </dgm:pt>
    <dgm:pt modelId="{2E11CAA5-64D1-4D3D-A362-1167818C41A0}" type="parTrans" cxnId="{5B2B0C84-15BF-448B-AA7B-62724595538E}">
      <dgm:prSet/>
      <dgm:spPr/>
      <dgm:t>
        <a:bodyPr/>
        <a:lstStyle/>
        <a:p>
          <a:pPr latinLnBrk="1"/>
          <a:endParaRPr lang="ko-KR" altLang="en-US"/>
        </a:p>
      </dgm:t>
    </dgm:pt>
    <dgm:pt modelId="{FB886B3D-6814-44F3-86D2-E617D99A66E3}" type="sibTrans" cxnId="{5B2B0C84-15BF-448B-AA7B-62724595538E}">
      <dgm:prSet/>
      <dgm:spPr/>
      <dgm:t>
        <a:bodyPr/>
        <a:lstStyle/>
        <a:p>
          <a:pPr latinLnBrk="1"/>
          <a:endParaRPr lang="ko-KR" altLang="en-US"/>
        </a:p>
      </dgm:t>
    </dgm:pt>
    <dgm:pt modelId="{C627FFAE-C1FB-40F6-956E-6B0452E5837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 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gm:t>
    </dgm:pt>
    <dgm:pt modelId="{D9B8EA21-5E36-4A77-9217-455CA925E9EA}" type="parTrans" cxnId="{1DFD4A89-9B4B-4AF2-91B7-8637AE8B02C2}">
      <dgm:prSet/>
      <dgm:spPr/>
      <dgm:t>
        <a:bodyPr/>
        <a:lstStyle/>
        <a:p>
          <a:pPr latinLnBrk="1"/>
          <a:endParaRPr lang="ko-KR" altLang="en-US"/>
        </a:p>
      </dgm:t>
    </dgm:pt>
    <dgm:pt modelId="{30EEF735-3EF3-4032-A29C-E80C2E2F9F76}" type="sibTrans" cxnId="{1DFD4A89-9B4B-4AF2-91B7-8637AE8B02C2}">
      <dgm:prSet/>
      <dgm:spPr/>
      <dgm:t>
        <a:bodyPr/>
        <a:lstStyle/>
        <a:p>
          <a:pPr latinLnBrk="1"/>
          <a:endParaRPr lang="ko-KR" altLang="en-US"/>
        </a:p>
      </dgm:t>
    </dgm:pt>
    <dgm:pt modelId="{0D76960F-07FD-46AD-BD3E-14C1666E9597}" type="pres">
      <dgm:prSet presAssocID="{81C150B7-DBEC-48F2-807B-0506FBB3EEC7}" presName="CompostProcess" presStyleCnt="0">
        <dgm:presLayoutVars>
          <dgm:dir/>
          <dgm:resizeHandles val="exact"/>
        </dgm:presLayoutVars>
      </dgm:prSet>
      <dgm:spPr/>
    </dgm:pt>
    <dgm:pt modelId="{FEA91BE7-541B-439D-942B-3186AA6ECD00}" type="pres">
      <dgm:prSet presAssocID="{81C150B7-DBEC-48F2-807B-0506FBB3EEC7}" presName="arrow" presStyleLbl="bgShp" presStyleIdx="0" presStyleCnt="1"/>
      <dgm:spPr/>
    </dgm:pt>
    <dgm:pt modelId="{55B9FC22-3DA2-4A0D-A6DF-2298F5542D03}" type="pres">
      <dgm:prSet presAssocID="{81C150B7-DBEC-48F2-807B-0506FBB3EEC7}" presName="linearProcess" presStyleCnt="0"/>
      <dgm:spPr/>
    </dgm:pt>
    <dgm:pt modelId="{80B2F316-964B-4391-BC4C-41C993FA80EE}" type="pres">
      <dgm:prSet presAssocID="{3E8BEF45-AB04-454D-9EA2-FBEF5D1CDD5F}" presName="textNode" presStyleLbl="node1" presStyleIdx="0" presStyleCnt="3">
        <dgm:presLayoutVars>
          <dgm:bulletEnabled val="1"/>
        </dgm:presLayoutVars>
      </dgm:prSet>
      <dgm:spPr/>
    </dgm:pt>
    <dgm:pt modelId="{88F5FF44-7BAE-4A2A-B841-16D5C70945BA}" type="pres">
      <dgm:prSet presAssocID="{50E70495-7FFE-4FA7-A00C-036890C5A130}" presName="sibTrans" presStyleCnt="0"/>
      <dgm:spPr/>
    </dgm:pt>
    <dgm:pt modelId="{EA1199C3-CC15-48EF-A390-FCAD34EE3660}" type="pres">
      <dgm:prSet presAssocID="{A3017393-75F8-486C-AA97-77E8ED00ABB6}" presName="textNode" presStyleLbl="node1" presStyleIdx="1" presStyleCnt="3">
        <dgm:presLayoutVars>
          <dgm:bulletEnabled val="1"/>
        </dgm:presLayoutVars>
      </dgm:prSet>
      <dgm:spPr/>
    </dgm:pt>
    <dgm:pt modelId="{DBFE21B1-AF45-47D5-8B8E-AE2FD0E8FE7A}" type="pres">
      <dgm:prSet presAssocID="{FB886B3D-6814-44F3-86D2-E617D99A66E3}" presName="sibTrans" presStyleCnt="0"/>
      <dgm:spPr/>
    </dgm:pt>
    <dgm:pt modelId="{F2852797-AF29-40A0-95F2-7994AA468217}" type="pres">
      <dgm:prSet presAssocID="{C627FFAE-C1FB-40F6-956E-6B0452E583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5AAB323-5DFD-4860-A1CA-177B32644F08}" type="presOf" srcId="{C627FFAE-C1FB-40F6-956E-6B0452E58378}" destId="{F2852797-AF29-40A0-95F2-7994AA468217}" srcOrd="0" destOrd="0" presId="urn:microsoft.com/office/officeart/2005/8/layout/hProcess9"/>
    <dgm:cxn modelId="{29185B2C-542D-4A10-8147-B98EB1E722FD}" type="presOf" srcId="{3E8BEF45-AB04-454D-9EA2-FBEF5D1CDD5F}" destId="{80B2F316-964B-4391-BC4C-41C993FA80EE}" srcOrd="0" destOrd="0" presId="urn:microsoft.com/office/officeart/2005/8/layout/hProcess9"/>
    <dgm:cxn modelId="{5B2B0C84-15BF-448B-AA7B-62724595538E}" srcId="{81C150B7-DBEC-48F2-807B-0506FBB3EEC7}" destId="{A3017393-75F8-486C-AA97-77E8ED00ABB6}" srcOrd="1" destOrd="0" parTransId="{2E11CAA5-64D1-4D3D-A362-1167818C41A0}" sibTransId="{FB886B3D-6814-44F3-86D2-E617D99A66E3}"/>
    <dgm:cxn modelId="{1DFD4A89-9B4B-4AF2-91B7-8637AE8B02C2}" srcId="{81C150B7-DBEC-48F2-807B-0506FBB3EEC7}" destId="{C627FFAE-C1FB-40F6-956E-6B0452E58378}" srcOrd="2" destOrd="0" parTransId="{D9B8EA21-5E36-4A77-9217-455CA925E9EA}" sibTransId="{30EEF735-3EF3-4032-A29C-E80C2E2F9F76}"/>
    <dgm:cxn modelId="{013150A7-21D7-4C66-9D1C-3D19A167844B}" type="presOf" srcId="{A3017393-75F8-486C-AA97-77E8ED00ABB6}" destId="{EA1199C3-CC15-48EF-A390-FCAD34EE3660}" srcOrd="0" destOrd="0" presId="urn:microsoft.com/office/officeart/2005/8/layout/hProcess9"/>
    <dgm:cxn modelId="{BBF221AD-7DF8-4691-AC50-BBD1A2333C46}" srcId="{81C150B7-DBEC-48F2-807B-0506FBB3EEC7}" destId="{3E8BEF45-AB04-454D-9EA2-FBEF5D1CDD5F}" srcOrd="0" destOrd="0" parTransId="{B7552109-68CF-4D90-B80B-C68FFD2446A3}" sibTransId="{50E70495-7FFE-4FA7-A00C-036890C5A130}"/>
    <dgm:cxn modelId="{55CCC8FA-970F-4062-B26B-156342BAB99B}" type="presOf" srcId="{81C150B7-DBEC-48F2-807B-0506FBB3EEC7}" destId="{0D76960F-07FD-46AD-BD3E-14C1666E9597}" srcOrd="0" destOrd="0" presId="urn:microsoft.com/office/officeart/2005/8/layout/hProcess9"/>
    <dgm:cxn modelId="{6550DD24-E784-4883-A9DC-C3CE55BD21F5}" type="presParOf" srcId="{0D76960F-07FD-46AD-BD3E-14C1666E9597}" destId="{FEA91BE7-541B-439D-942B-3186AA6ECD00}" srcOrd="0" destOrd="0" presId="urn:microsoft.com/office/officeart/2005/8/layout/hProcess9"/>
    <dgm:cxn modelId="{262EFBB0-E1F7-4342-AF5B-59F4CDFCA464}" type="presParOf" srcId="{0D76960F-07FD-46AD-BD3E-14C1666E9597}" destId="{55B9FC22-3DA2-4A0D-A6DF-2298F5542D03}" srcOrd="1" destOrd="0" presId="urn:microsoft.com/office/officeart/2005/8/layout/hProcess9"/>
    <dgm:cxn modelId="{5C4BCDF0-A6CB-4EBD-BE8D-877D5999A8EC}" type="presParOf" srcId="{55B9FC22-3DA2-4A0D-A6DF-2298F5542D03}" destId="{80B2F316-964B-4391-BC4C-41C993FA80EE}" srcOrd="0" destOrd="0" presId="urn:microsoft.com/office/officeart/2005/8/layout/hProcess9"/>
    <dgm:cxn modelId="{47AFE79F-DD79-4CA8-BEFD-5CFC7938F838}" type="presParOf" srcId="{55B9FC22-3DA2-4A0D-A6DF-2298F5542D03}" destId="{88F5FF44-7BAE-4A2A-B841-16D5C70945BA}" srcOrd="1" destOrd="0" presId="urn:microsoft.com/office/officeart/2005/8/layout/hProcess9"/>
    <dgm:cxn modelId="{9ABD1DC9-3126-4A5D-B179-ABBE146E0524}" type="presParOf" srcId="{55B9FC22-3DA2-4A0D-A6DF-2298F5542D03}" destId="{EA1199C3-CC15-48EF-A390-FCAD34EE3660}" srcOrd="2" destOrd="0" presId="urn:microsoft.com/office/officeart/2005/8/layout/hProcess9"/>
    <dgm:cxn modelId="{2B70C9BE-7502-4B70-96C7-2F995E70BE4E}" type="presParOf" srcId="{55B9FC22-3DA2-4A0D-A6DF-2298F5542D03}" destId="{DBFE21B1-AF45-47D5-8B8E-AE2FD0E8FE7A}" srcOrd="3" destOrd="0" presId="urn:microsoft.com/office/officeart/2005/8/layout/hProcess9"/>
    <dgm:cxn modelId="{ABC02F73-32C4-4745-B119-1242A52754C9}" type="presParOf" srcId="{55B9FC22-3DA2-4A0D-A6DF-2298F5542D03}" destId="{F2852797-AF29-40A0-95F2-7994AA46821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091CC-A1FE-40EC-AE5C-4C39BD1B74B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AE3D6BC-8C1D-4398-A646-5BEC530FDE05}">
      <dgm:prSet phldrT="[텍스트]"/>
      <dgm:spPr/>
      <dgm:t>
        <a:bodyPr/>
        <a:lstStyle/>
        <a:p>
          <a:pPr latinLnBrk="1"/>
          <a:r>
            <a:rPr lang="ko-KR" altLang="en-US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gm:t>
    </dgm:pt>
    <dgm:pt modelId="{2409417F-3860-4EAE-8C20-97333D851DB6}" type="parTrans" cxnId="{7E43909B-4A6B-4D0A-8A4C-170A6554A9A9}">
      <dgm:prSet/>
      <dgm:spPr/>
      <dgm:t>
        <a:bodyPr/>
        <a:lstStyle/>
        <a:p>
          <a:pPr latinLnBrk="1"/>
          <a:endParaRPr lang="ko-KR" altLang="en-US"/>
        </a:p>
      </dgm:t>
    </dgm:pt>
    <dgm:pt modelId="{F50245C6-74B2-48E9-B345-CBA3094D595B}" type="sibTrans" cxnId="{7E43909B-4A6B-4D0A-8A4C-170A6554A9A9}">
      <dgm:prSet/>
      <dgm:spPr/>
      <dgm:t>
        <a:bodyPr/>
        <a:lstStyle/>
        <a:p>
          <a:pPr latinLnBrk="1"/>
          <a:endParaRPr lang="ko-KR" altLang="en-US"/>
        </a:p>
      </dgm:t>
    </dgm:pt>
    <dgm:pt modelId="{9D80DC4E-A740-4201-93EC-B84E06521B99}" type="pres">
      <dgm:prSet presAssocID="{C6A091CC-A1FE-40EC-AE5C-4C39BD1B74B6}" presName="compositeShape" presStyleCnt="0">
        <dgm:presLayoutVars>
          <dgm:dir/>
          <dgm:resizeHandles/>
        </dgm:presLayoutVars>
      </dgm:prSet>
      <dgm:spPr/>
    </dgm:pt>
    <dgm:pt modelId="{1C99C601-48F5-495E-B703-468FF67630AD}" type="pres">
      <dgm:prSet presAssocID="{C6A091CC-A1FE-40EC-AE5C-4C39BD1B74B6}" presName="pyramid" presStyleLbl="node1" presStyleIdx="0" presStyleCnt="1" custScaleX="50442" custScaleY="36459"/>
      <dgm:spPr/>
    </dgm:pt>
    <dgm:pt modelId="{04E947A3-76E6-44F7-A3C5-3444C8B8D79C}" type="pres">
      <dgm:prSet presAssocID="{C6A091CC-A1FE-40EC-AE5C-4C39BD1B74B6}" presName="theList" presStyleCnt="0"/>
      <dgm:spPr/>
    </dgm:pt>
    <dgm:pt modelId="{6C044E38-AFDA-4B61-9754-38E89528DBBD}" type="pres">
      <dgm:prSet presAssocID="{3AE3D6BC-8C1D-4398-A646-5BEC530FDE05}" presName="aNode" presStyleLbl="fgAcc1" presStyleIdx="0" presStyleCnt="1" custScaleX="59574" custScaleY="26182" custLinFactNeighborX="-49634" custLinFactNeighborY="3223">
        <dgm:presLayoutVars>
          <dgm:bulletEnabled val="1"/>
        </dgm:presLayoutVars>
      </dgm:prSet>
      <dgm:spPr/>
    </dgm:pt>
    <dgm:pt modelId="{A89B3CF7-49E3-4280-9C47-0511E55729BA}" type="pres">
      <dgm:prSet presAssocID="{3AE3D6BC-8C1D-4398-A646-5BEC530FDE05}" presName="aSpace" presStyleCnt="0"/>
      <dgm:spPr/>
    </dgm:pt>
  </dgm:ptLst>
  <dgm:cxnLst>
    <dgm:cxn modelId="{264EA382-4C9F-4BDD-998B-D361D8059B83}" type="presOf" srcId="{3AE3D6BC-8C1D-4398-A646-5BEC530FDE05}" destId="{6C044E38-AFDA-4B61-9754-38E89528DBBD}" srcOrd="0" destOrd="0" presId="urn:microsoft.com/office/officeart/2005/8/layout/pyramid2"/>
    <dgm:cxn modelId="{7E43909B-4A6B-4D0A-8A4C-170A6554A9A9}" srcId="{C6A091CC-A1FE-40EC-AE5C-4C39BD1B74B6}" destId="{3AE3D6BC-8C1D-4398-A646-5BEC530FDE05}" srcOrd="0" destOrd="0" parTransId="{2409417F-3860-4EAE-8C20-97333D851DB6}" sibTransId="{F50245C6-74B2-48E9-B345-CBA3094D595B}"/>
    <dgm:cxn modelId="{043CDE9E-D6B0-41C9-9871-9A0331388164}" type="presOf" srcId="{C6A091CC-A1FE-40EC-AE5C-4C39BD1B74B6}" destId="{9D80DC4E-A740-4201-93EC-B84E06521B99}" srcOrd="0" destOrd="0" presId="urn:microsoft.com/office/officeart/2005/8/layout/pyramid2"/>
    <dgm:cxn modelId="{25BBE2F3-8152-4DFB-A1CC-8C61E34E74EF}" type="presParOf" srcId="{9D80DC4E-A740-4201-93EC-B84E06521B99}" destId="{1C99C601-48F5-495E-B703-468FF67630AD}" srcOrd="0" destOrd="0" presId="urn:microsoft.com/office/officeart/2005/8/layout/pyramid2"/>
    <dgm:cxn modelId="{2A16E71D-CAF3-410E-94F0-5D83C763F063}" type="presParOf" srcId="{9D80DC4E-A740-4201-93EC-B84E06521B99}" destId="{04E947A3-76E6-44F7-A3C5-3444C8B8D79C}" srcOrd="1" destOrd="0" presId="urn:microsoft.com/office/officeart/2005/8/layout/pyramid2"/>
    <dgm:cxn modelId="{40C0F2A8-31EB-48AA-A197-B2D3CE5BE0E4}" type="presParOf" srcId="{04E947A3-76E6-44F7-A3C5-3444C8B8D79C}" destId="{6C044E38-AFDA-4B61-9754-38E89528DBBD}" srcOrd="0" destOrd="0" presId="urn:microsoft.com/office/officeart/2005/8/layout/pyramid2"/>
    <dgm:cxn modelId="{AC4D9D28-1E4C-4BDA-A48B-7AD688182B20}" type="presParOf" srcId="{04E947A3-76E6-44F7-A3C5-3444C8B8D79C}" destId="{A89B3CF7-49E3-4280-9C47-0511E55729B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91BE7-541B-439D-942B-3186AA6ECD00}">
      <dsp:nvSpPr>
        <dsp:cNvPr id="0" name=""/>
        <dsp:cNvSpPr/>
      </dsp:nvSpPr>
      <dsp:spPr>
        <a:xfrm>
          <a:off x="231954" y="0"/>
          <a:ext cx="2628815" cy="133756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B2F316-964B-4391-BC4C-41C993FA80EE}">
      <dsp:nvSpPr>
        <dsp:cNvPr id="0" name=""/>
        <dsp:cNvSpPr/>
      </dsp:nvSpPr>
      <dsp:spPr>
        <a:xfrm>
          <a:off x="1014" y="401270"/>
          <a:ext cx="944154" cy="535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알고리즘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sp:txBody>
      <dsp:txXfrm>
        <a:off x="27132" y="427388"/>
        <a:ext cx="891918" cy="482791"/>
      </dsp:txXfrm>
    </dsp:sp>
    <dsp:sp modelId="{EA1199C3-CC15-48EF-A390-FCAD34EE3660}">
      <dsp:nvSpPr>
        <dsp:cNvPr id="0" name=""/>
        <dsp:cNvSpPr/>
      </dsp:nvSpPr>
      <dsp:spPr>
        <a:xfrm>
          <a:off x="1074284" y="401270"/>
          <a:ext cx="944154" cy="535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 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sp:txBody>
      <dsp:txXfrm>
        <a:off x="1100402" y="427388"/>
        <a:ext cx="891918" cy="482791"/>
      </dsp:txXfrm>
    </dsp:sp>
    <dsp:sp modelId="{F2852797-AF29-40A0-95F2-7994AA468217}">
      <dsp:nvSpPr>
        <dsp:cNvPr id="0" name=""/>
        <dsp:cNvSpPr/>
      </dsp:nvSpPr>
      <dsp:spPr>
        <a:xfrm>
          <a:off x="2147554" y="401270"/>
          <a:ext cx="944154" cy="535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 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sp:txBody>
      <dsp:txXfrm>
        <a:off x="2173672" y="427388"/>
        <a:ext cx="891918" cy="482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9C601-48F5-495E-B703-468FF67630AD}">
      <dsp:nvSpPr>
        <dsp:cNvPr id="0" name=""/>
        <dsp:cNvSpPr/>
      </dsp:nvSpPr>
      <dsp:spPr>
        <a:xfrm>
          <a:off x="1062588" y="696145"/>
          <a:ext cx="1105269" cy="79887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44E38-AFDA-4B61-9754-38E89528DBBD}">
      <dsp:nvSpPr>
        <dsp:cNvPr id="0" name=""/>
        <dsp:cNvSpPr/>
      </dsp:nvSpPr>
      <dsp:spPr>
        <a:xfrm>
          <a:off x="1196191" y="763611"/>
          <a:ext cx="848488" cy="4589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sp:txBody>
      <dsp:txXfrm>
        <a:off x="1218595" y="786015"/>
        <a:ext cx="803680" cy="41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0.57247</cdr:x>
      <cdr:y>0.20252</cdr:y>
    </cdr:from>
    <cdr:to>
      <cdr:x>0.89187</cdr:x>
      <cdr:y>0.35741</cdr:y>
    </cdr:to>
    <cdr:sp macro="" textlink="">
      <cdr:nvSpPr>
        <cdr:cNvPr id="2" name="순서도: 준비 1">
          <a:extLst xmlns:a="http://schemas.openxmlformats.org/drawingml/2006/main">
            <a:ext uri="{FF2B5EF4-FFF2-40B4-BE49-F238E27FC236}">
              <a16:creationId xmlns:a16="http://schemas.microsoft.com/office/drawing/2014/main" id="{0D5A66C6-6078-FBC3-ABB9-364A9E5395BB}"/>
            </a:ext>
          </a:extLst>
        </cdr:cNvPr>
        <cdr:cNvSpPr/>
      </cdr:nvSpPr>
      <cdr:spPr>
        <a:xfrm xmlns:a="http://schemas.openxmlformats.org/drawingml/2006/main">
          <a:off x="5014320" y="796888"/>
          <a:ext cx="2797623" cy="609499"/>
        </a:xfrm>
        <a:prstGeom xmlns:a="http://schemas.openxmlformats.org/drawingml/2006/main" prst="flowChartPreparation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학습에 효과적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  <cdr:relSizeAnchor xmlns:cdr="http://schemas.openxmlformats.org/drawingml/2006/chartDrawing">
    <cdr:from>
      <cdr:x>0.69799</cdr:x>
      <cdr:y>0.23854</cdr:y>
    </cdr:from>
    <cdr:to>
      <cdr:x>0.83967</cdr:x>
      <cdr:y>0.36848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D5EBA08-3D3D-48FB-AB9B-4E1EF37DDD2B}"/>
            </a:ext>
          </a:extLst>
        </cdr:cNvPr>
        <cdr:cNvSpPr txBox="1"/>
      </cdr:nvSpPr>
      <cdr:spPr>
        <a:xfrm xmlns:a="http://schemas.openxmlformats.org/drawingml/2006/main">
          <a:off x="5963602" y="843365"/>
          <a:ext cx="1210491" cy="459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28DFF-DCD3-4AFA-BCC6-2C058668D2A0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A173-0E80-4461-9AE0-DBA5323EA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97B548-A1B1-BF39-CAE8-0CD0F224E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1F9F56C-FB45-F139-2B26-F459C80FE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78A2B0-3588-0709-73F1-E9A06019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05301A-A43F-891F-384E-F795B269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294544-5FB1-FEA9-9EBA-00C64AE6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08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3C91A0-3486-8788-3A58-F7979575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D7931D-EEA8-D05A-CFE3-71107D9E4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AEC40A-7DF8-E9F4-B83A-B5B9192C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CAA61D-0459-ACB0-32EF-5D459511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54C034-03B9-3234-15E0-55E02E93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21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5CDA0C-BE11-634B-EA07-207F69DA5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573327-1464-51A7-7657-E650F38B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6B3996-4B2E-1905-D3F3-158AD7C8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D7A151-7372-FAB1-D9B5-E8387E81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642875-75C5-FD4E-8714-49C730FA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83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B8553E-8272-156D-312B-9FA65B5F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137D0A-CDDA-ED60-E6B5-97C08B4A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5466-9641-4BC4-B4DB-719D88061B76}" type="datetime1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352C8-2752-9603-E6E2-E67952A4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6DE90C-CC13-82DE-D6CA-92E7B15F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3D0FB9E-86EB-D7EA-23AF-16988CE0D25C}"/>
              </a:ext>
            </a:extLst>
          </p:cNvPr>
          <p:cNvSpPr/>
          <p:nvPr userDrawn="1"/>
        </p:nvSpPr>
        <p:spPr>
          <a:xfrm>
            <a:off x="0" y="1173018"/>
            <a:ext cx="9906000" cy="47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3BA45E4C-3A95-61A8-CC61-DC6B26876CA5}"/>
              </a:ext>
            </a:extLst>
          </p:cNvPr>
          <p:cNvSpPr/>
          <p:nvPr userDrawn="1"/>
        </p:nvSpPr>
        <p:spPr>
          <a:xfrm>
            <a:off x="1362075" y="0"/>
            <a:ext cx="7163089" cy="1646238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pic>
        <p:nvPicPr>
          <p:cNvPr id="9" name="그림 8" descr="그래픽, 그래픽 디자인, 폰트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08BD5C9-6312-D8EB-CF7F-8D65D8325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" y="6075651"/>
            <a:ext cx="1718819" cy="78234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CAEA7C2-6CF6-0E5E-14C3-045E1AB0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906000" cy="1627982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933013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E6D913-CE12-F683-0CA5-6F7B12AC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BA0D97-45DD-B797-9CD4-5A5F7DD27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82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82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82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6E89E2-80AC-4D4A-0093-566967C1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99F3C0-8D11-5927-DB73-F2AE26DA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84106F-84FE-E074-3BBC-E86D4324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69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67D469-5BCC-9D97-AEE1-B4C5F55A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D6B25F-5108-BF21-E739-54763CBEB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2BC6E1-D6DB-5887-3E98-AA800992D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FCD681-AB97-39B9-EF7E-05E9EE65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DF55B1-35E3-B9BE-6126-F915BCD4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90BD39-E269-CE3E-EA5E-5C5836D8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29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F89354-601C-FF02-ECD0-A1FF72FC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AA2D6F-9D78-9FF1-C35C-B5B476B84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7EFCA2-BD49-1F45-1E25-9C52FFC27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889AABC-DE69-05CA-251A-587FE789B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0BC8219-1155-29CD-0009-750DA35A2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C44806-FA21-265D-398F-261DAD3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38E754-21D7-F4B6-ACE0-3E84E965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20D144-90CD-5DF9-165F-EC50CB08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07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97D98-6192-5A11-BBB4-D793EA20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F6F6FC-67BC-A6DE-428D-2ED7FC41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2C8DFA7-4A19-2089-B08B-46FEF6C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E2E6A8-6C02-9D73-F7DF-E1CD7C9E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245D44B-92D9-6420-2090-8473BB22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D8AC6FD-A35B-F74A-7185-6A54A9DC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F8074B-DCAE-BB91-EA15-A9CFB64A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7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207648-2D67-65A7-0E90-7D7E7EA8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252067-4B7F-415D-06C4-8E9167B0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51B74F-7C79-F8E2-A9A9-FBF018A8F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CE3A4B-64C7-C92C-BC67-98A18CF4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BF3877-5021-0A32-FA11-1FBDDBF0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C5152F-9ADC-0042-FA37-F83F359C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5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5ADDEB-49A8-E6BC-925D-F44F1CF2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A72A0AA-7990-EF65-9555-4F7879E65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0AA390-256A-45B1-0C19-99355A9C7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EFBC16-26F6-1B28-91FF-BBBA350A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B426CD-AE41-6F12-38E9-9ECB731F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A38859-2A82-B54E-E337-A4111C68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8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124573-C637-F880-AB72-3CE8EAE1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C4F45B-0E55-7B5F-A0B5-66FFF6622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D2CAD1-8077-98EB-A49F-8E6D68E3B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928C4-9F33-420C-8FF0-7BFA74AB647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2957CB-CB61-0E56-6D1B-BFCE0CF9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39F62D-C6E7-A737-4376-576F4BD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3433E-E788-475B-98E6-76BFE1CBC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9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잘린 한쪽 모서리 3">
            <a:extLst>
              <a:ext uri="{FF2B5EF4-FFF2-40B4-BE49-F238E27FC236}">
                <a16:creationId xmlns:a16="http://schemas.microsoft.com/office/drawing/2014/main" id="{7E817541-2465-6F77-A518-E94390BFE55D}"/>
              </a:ext>
            </a:extLst>
          </p:cNvPr>
          <p:cNvSpPr/>
          <p:nvPr/>
        </p:nvSpPr>
        <p:spPr>
          <a:xfrm>
            <a:off x="0" y="642938"/>
            <a:ext cx="4751938" cy="5572125"/>
          </a:xfrm>
          <a:prstGeom prst="snip1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C4E9DE2-CE32-45A1-AC1E-7EE81D756990}"/>
              </a:ext>
            </a:extLst>
          </p:cNvPr>
          <p:cNvSpPr/>
          <p:nvPr/>
        </p:nvSpPr>
        <p:spPr>
          <a:xfrm>
            <a:off x="1345193" y="2729201"/>
            <a:ext cx="7215622" cy="1313296"/>
          </a:xfrm>
          <a:prstGeom prst="rect">
            <a:avLst/>
          </a:prstGeom>
          <a:noFill/>
        </p:spPr>
        <p:txBody>
          <a:bodyPr wrap="none" lIns="74295" tIns="37148" rIns="74295" bIns="37148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4388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</a:p>
        </p:txBody>
      </p:sp>
      <p:pic>
        <p:nvPicPr>
          <p:cNvPr id="12" name="그림 11" descr="그래픽, 그래픽 디자인, 폰트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6AE328B-20E4-43F5-3418-520B30804B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62" y="786617"/>
            <a:ext cx="2144305" cy="7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618E6-7511-C159-B0CE-CF12A418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5C2091-8453-9B1F-AD57-8FE40E3A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E9F-7F11-450A-8364-32ED39817665}" type="datetime1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25B2AD-B11D-2BE1-71D1-9823CF26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A9240F68-2CAC-B6C7-D500-1AD56C957035}"/>
              </a:ext>
            </a:extLst>
          </p:cNvPr>
          <p:cNvSpPr/>
          <p:nvPr/>
        </p:nvSpPr>
        <p:spPr>
          <a:xfrm flipH="1">
            <a:off x="2279507" y="2341570"/>
            <a:ext cx="5656551" cy="412750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2B5B9CE5-7FB8-B36F-6988-62CD36CA59EC}"/>
              </a:ext>
            </a:extLst>
          </p:cNvPr>
          <p:cNvSpPr/>
          <p:nvPr/>
        </p:nvSpPr>
        <p:spPr>
          <a:xfrm>
            <a:off x="2204461" y="1996361"/>
            <a:ext cx="1410854" cy="75795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5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195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ACFFC-F7FF-32DD-DB54-9430448B52F8}"/>
              </a:ext>
            </a:extLst>
          </p:cNvPr>
          <p:cNvSpPr txBox="1"/>
          <p:nvPr/>
        </p:nvSpPr>
        <p:spPr>
          <a:xfrm>
            <a:off x="3615315" y="2078911"/>
            <a:ext cx="3819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5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21" name="L 도형 20">
            <a:extLst>
              <a:ext uri="{FF2B5EF4-FFF2-40B4-BE49-F238E27FC236}">
                <a16:creationId xmlns:a16="http://schemas.microsoft.com/office/drawing/2014/main" id="{D6E06142-C27E-DC56-D37F-07E52F1FAD2A}"/>
              </a:ext>
            </a:extLst>
          </p:cNvPr>
          <p:cNvSpPr/>
          <p:nvPr/>
        </p:nvSpPr>
        <p:spPr>
          <a:xfrm flipH="1">
            <a:off x="2279507" y="3438382"/>
            <a:ext cx="5656551" cy="412750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2" name="사다리꼴 21">
            <a:extLst>
              <a:ext uri="{FF2B5EF4-FFF2-40B4-BE49-F238E27FC236}">
                <a16:creationId xmlns:a16="http://schemas.microsoft.com/office/drawing/2014/main" id="{E2A0BB4E-3FDA-ABCA-19FB-1CE80DBBF51A}"/>
              </a:ext>
            </a:extLst>
          </p:cNvPr>
          <p:cNvSpPr/>
          <p:nvPr/>
        </p:nvSpPr>
        <p:spPr>
          <a:xfrm>
            <a:off x="2204461" y="3093173"/>
            <a:ext cx="1410854" cy="75795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5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195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8AB18B-94B4-6EE3-EAA1-F5E1E67D5D35}"/>
              </a:ext>
            </a:extLst>
          </p:cNvPr>
          <p:cNvSpPr txBox="1"/>
          <p:nvPr/>
        </p:nvSpPr>
        <p:spPr>
          <a:xfrm>
            <a:off x="3615315" y="3175723"/>
            <a:ext cx="3819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5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</a:p>
        </p:txBody>
      </p:sp>
      <p:sp>
        <p:nvSpPr>
          <p:cNvPr id="24" name="L 도형 23">
            <a:extLst>
              <a:ext uri="{FF2B5EF4-FFF2-40B4-BE49-F238E27FC236}">
                <a16:creationId xmlns:a16="http://schemas.microsoft.com/office/drawing/2014/main" id="{CC68A2D4-E71E-1C2F-D2E3-A927C8F1C2B8}"/>
              </a:ext>
            </a:extLst>
          </p:cNvPr>
          <p:cNvSpPr/>
          <p:nvPr/>
        </p:nvSpPr>
        <p:spPr>
          <a:xfrm flipH="1">
            <a:off x="2279507" y="4541549"/>
            <a:ext cx="5656551" cy="412750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5" name="사다리꼴 24">
            <a:extLst>
              <a:ext uri="{FF2B5EF4-FFF2-40B4-BE49-F238E27FC236}">
                <a16:creationId xmlns:a16="http://schemas.microsoft.com/office/drawing/2014/main" id="{F8B6587D-D228-6916-BE3C-DA03696E48DB}"/>
              </a:ext>
            </a:extLst>
          </p:cNvPr>
          <p:cNvSpPr/>
          <p:nvPr/>
        </p:nvSpPr>
        <p:spPr>
          <a:xfrm>
            <a:off x="2204461" y="4196340"/>
            <a:ext cx="1410854" cy="75795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5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195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B96D02-AEE1-48FD-0E24-4A4781FE7403}"/>
              </a:ext>
            </a:extLst>
          </p:cNvPr>
          <p:cNvSpPr txBox="1"/>
          <p:nvPr/>
        </p:nvSpPr>
        <p:spPr>
          <a:xfrm>
            <a:off x="3615315" y="4278890"/>
            <a:ext cx="3819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5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195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L 도형 26">
            <a:extLst>
              <a:ext uri="{FF2B5EF4-FFF2-40B4-BE49-F238E27FC236}">
                <a16:creationId xmlns:a16="http://schemas.microsoft.com/office/drawing/2014/main" id="{5D8F6A34-D0E4-C570-2A54-60C1F69AAE08}"/>
              </a:ext>
            </a:extLst>
          </p:cNvPr>
          <p:cNvSpPr/>
          <p:nvPr/>
        </p:nvSpPr>
        <p:spPr>
          <a:xfrm flipH="1">
            <a:off x="2279507" y="5633525"/>
            <a:ext cx="5656551" cy="412750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8" name="사다리꼴 27">
            <a:extLst>
              <a:ext uri="{FF2B5EF4-FFF2-40B4-BE49-F238E27FC236}">
                <a16:creationId xmlns:a16="http://schemas.microsoft.com/office/drawing/2014/main" id="{0F25AA39-7F95-81CB-2D6F-7E2AD772DACF}"/>
              </a:ext>
            </a:extLst>
          </p:cNvPr>
          <p:cNvSpPr/>
          <p:nvPr/>
        </p:nvSpPr>
        <p:spPr>
          <a:xfrm>
            <a:off x="2204461" y="5288317"/>
            <a:ext cx="1410854" cy="75795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5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195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C22F2F-3A3A-F7CB-8E9B-9D77DCEB4D2E}"/>
              </a:ext>
            </a:extLst>
          </p:cNvPr>
          <p:cNvSpPr txBox="1"/>
          <p:nvPr/>
        </p:nvSpPr>
        <p:spPr>
          <a:xfrm>
            <a:off x="3615315" y="5370867"/>
            <a:ext cx="3819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5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4E87A2FC-643A-EB2A-C47E-5819FA7D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7" t="31431" r="10716" b="35271"/>
          <a:stretch/>
        </p:blipFill>
        <p:spPr>
          <a:xfrm>
            <a:off x="528130" y="4061837"/>
            <a:ext cx="1045949" cy="14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7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836416-6171-6CC0-A27D-F552E517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알고리즘의 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C9B141-17FD-398A-5DFC-1A9674237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290" y="1980506"/>
            <a:ext cx="6673417" cy="17361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950" b="1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25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us entered, the results shall be printed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25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manner</a:t>
            </a:r>
            <a:endParaRPr lang="ko-KR" altLang="en-US" sz="1625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EC-7474-8D85-D045-7E71E313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6EE-A9B6-4F33-812A-51CFA39ED7EC}" type="datetime1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D759B5-B026-D255-69EF-CAEBFC25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E0859AB-C698-3E33-548A-F3613CB43E86}"/>
              </a:ext>
            </a:extLst>
          </p:cNvPr>
          <p:cNvSpPr txBox="1">
            <a:spLocks/>
          </p:cNvSpPr>
          <p:nvPr/>
        </p:nvSpPr>
        <p:spPr>
          <a:xfrm>
            <a:off x="1616290" y="3893990"/>
            <a:ext cx="5145306" cy="13642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950" b="1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sz="195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25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</a:t>
            </a:r>
            <a:r>
              <a:rPr lang="en-US" altLang="ko-KR" sz="1625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25" dirty="0">
                <a:latin typeface="굴림" panose="020B0600000101010101" pitchFamily="50" charset="-127"/>
                <a:ea typeface="굴림" panose="020B0600000101010101" pitchFamily="50" charset="-127"/>
              </a:rPr>
              <a:t>시간 내에 계산</a:t>
            </a:r>
            <a:r>
              <a:rPr lang="en-US" altLang="ko-KR" sz="1625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25" dirty="0">
                <a:latin typeface="굴림" panose="020B0600000101010101" pitchFamily="50" charset="-127"/>
                <a:ea typeface="굴림" panose="020B0600000101010101" pitchFamily="50" charset="-127"/>
              </a:rPr>
              <a:t>데이터 처리 등 어떤 문제를 해결하는 논리적인 방법이다</a:t>
            </a:r>
            <a:r>
              <a:rPr lang="en-US" altLang="ko-KR" sz="1625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625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" name="동영상">
            <a:hlinkClick r:id="" action="ppaction://media"/>
            <a:extLst>
              <a:ext uri="{FF2B5EF4-FFF2-40B4-BE49-F238E27FC236}">
                <a16:creationId xmlns:a16="http://schemas.microsoft.com/office/drawing/2014/main" id="{2A87B985-076A-7D29-6F03-A704A6C3E9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67405" y="4258369"/>
            <a:ext cx="16097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A7861-17BE-6737-334D-8815B862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알고리즘의 표현방법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01A4B8FF-E30B-BB34-37F0-998D29B6E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006769"/>
              </p:ext>
            </p:extLst>
          </p:nvPr>
        </p:nvGraphicFramePr>
        <p:xfrm>
          <a:off x="1744161" y="2977923"/>
          <a:ext cx="6774999" cy="24163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36300">
                  <a:extLst>
                    <a:ext uri="{9D8B030D-6E8A-4147-A177-3AD203B41FA5}">
                      <a16:colId xmlns:a16="http://schemas.microsoft.com/office/drawing/2014/main" val="3790438547"/>
                    </a:ext>
                  </a:extLst>
                </a:gridCol>
                <a:gridCol w="3838699">
                  <a:extLst>
                    <a:ext uri="{9D8B030D-6E8A-4147-A177-3AD203B41FA5}">
                      <a16:colId xmlns:a16="http://schemas.microsoft.com/office/drawing/2014/main" val="2091815565"/>
                    </a:ext>
                  </a:extLst>
                </a:gridCol>
              </a:tblGrid>
              <a:tr h="6040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특정 규칙에 구애 받지 않고 </a:t>
                      </a:r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해결방법을 기술할 수 있음</a:t>
                      </a:r>
                      <a:endParaRPr lang="ko-KR" altLang="en-US" sz="15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정해진 기호를 이용하여 문제의 해결과정을</a:t>
                      </a:r>
                      <a:r>
                        <a:rPr lang="en-US" altLang="ko-KR" sz="1500" dirty="0"/>
                        <a:t> </a:t>
                      </a:r>
                      <a:r>
                        <a:rPr lang="ko-KR" altLang="en-US" sz="1500" dirty="0"/>
                        <a:t>이해하기 쉽게 표현할 수 있음</a:t>
                      </a:r>
                      <a:endParaRPr lang="ko-KR" altLang="en-US" sz="15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83232590"/>
                  </a:ext>
                </a:extLst>
              </a:tr>
              <a:tr h="6040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프로그래밍 언어의 지식이 </a:t>
                      </a:r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없어도 표현할 수 있음</a:t>
                      </a:r>
                      <a:endParaRPr lang="ko-KR" altLang="en-US" sz="15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순서도를 직접 그려보면 알고리즘을 </a:t>
                      </a:r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보다 쉽게 이해할 수 있음</a:t>
                      </a:r>
                      <a:r>
                        <a:rPr lang="en-US" altLang="ko-KR" sz="1500" dirty="0"/>
                        <a:t>.</a:t>
                      </a:r>
                      <a:endParaRPr lang="ko-KR" altLang="en-US" sz="15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45281321"/>
                  </a:ext>
                </a:extLst>
              </a:tr>
              <a:tr h="60409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프로그램 작성을 위한 기초자료가 되고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프로그램의 처리 순서와 논리적인 </a:t>
                      </a:r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흐름을 쉽게 이해할 수 있음</a:t>
                      </a:r>
                      <a:r>
                        <a:rPr lang="en-US" altLang="ko-KR" sz="1500" dirty="0"/>
                        <a:t>.</a:t>
                      </a:r>
                      <a:endParaRPr lang="ko-KR" altLang="en-US" sz="15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42666"/>
                  </a:ext>
                </a:extLst>
              </a:tr>
              <a:tr h="60409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의사코드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순서도의 형태로 만들어진 알고리즘은 프로그램의 형태로 표현</a:t>
                      </a:r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되었을 경우에만 실행 가능함</a:t>
                      </a:r>
                      <a:endParaRPr lang="ko-KR" altLang="en-US" sz="15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12460"/>
                  </a:ext>
                </a:extLst>
              </a:tr>
            </a:tbl>
          </a:graphicData>
        </a:graphic>
      </p:graphicFrame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3AFEF7-F36F-55FD-0300-9F8B0282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801-A85E-48BB-912A-AD2A6F305F00}" type="datetime1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9F3DBA6-A9B3-58AD-0046-16CFC3E3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7" name="사각형: 잘린 위쪽 모서리 6">
            <a:extLst>
              <a:ext uri="{FF2B5EF4-FFF2-40B4-BE49-F238E27FC236}">
                <a16:creationId xmlns:a16="http://schemas.microsoft.com/office/drawing/2014/main" id="{DAF2972F-14C8-1936-8A0C-D85928D4C2DE}"/>
              </a:ext>
            </a:extLst>
          </p:cNvPr>
          <p:cNvSpPr/>
          <p:nvPr/>
        </p:nvSpPr>
        <p:spPr>
          <a:xfrm>
            <a:off x="1744161" y="2348184"/>
            <a:ext cx="2932886" cy="629739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6FB6941F-EED9-5E49-A11A-B2E6358EDDD7}"/>
              </a:ext>
            </a:extLst>
          </p:cNvPr>
          <p:cNvSpPr/>
          <p:nvPr/>
        </p:nvSpPr>
        <p:spPr>
          <a:xfrm>
            <a:off x="4677047" y="2348184"/>
            <a:ext cx="3842113" cy="629739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9" name="다이아몬드 8">
            <a:extLst>
              <a:ext uri="{FF2B5EF4-FFF2-40B4-BE49-F238E27FC236}">
                <a16:creationId xmlns:a16="http://schemas.microsoft.com/office/drawing/2014/main" id="{CF985EB2-2A4C-B2C1-781F-8CE4A7C0035B}"/>
              </a:ext>
            </a:extLst>
          </p:cNvPr>
          <p:cNvSpPr/>
          <p:nvPr/>
        </p:nvSpPr>
        <p:spPr>
          <a:xfrm rot="10800000" flipV="1">
            <a:off x="1744161" y="2393679"/>
            <a:ext cx="2932886" cy="5842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63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10" name="다이아몬드 9">
            <a:extLst>
              <a:ext uri="{FF2B5EF4-FFF2-40B4-BE49-F238E27FC236}">
                <a16:creationId xmlns:a16="http://schemas.microsoft.com/office/drawing/2014/main" id="{B4F4B66E-BDFB-95A9-410F-9185F9325215}"/>
              </a:ext>
            </a:extLst>
          </p:cNvPr>
          <p:cNvSpPr/>
          <p:nvPr/>
        </p:nvSpPr>
        <p:spPr>
          <a:xfrm rot="10800000" flipV="1">
            <a:off x="4677047" y="2393679"/>
            <a:ext cx="3842113" cy="5842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63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395C66C8-5A41-4146-236E-4A907EA3A124}"/>
              </a:ext>
            </a:extLst>
          </p:cNvPr>
          <p:cNvSpPr/>
          <p:nvPr/>
        </p:nvSpPr>
        <p:spPr>
          <a:xfrm flipH="1">
            <a:off x="979984" y="2956328"/>
            <a:ext cx="764177" cy="1231543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63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13" name="사각형: 잘린 한쪽 모서리 12">
            <a:extLst>
              <a:ext uri="{FF2B5EF4-FFF2-40B4-BE49-F238E27FC236}">
                <a16:creationId xmlns:a16="http://schemas.microsoft.com/office/drawing/2014/main" id="{2313893D-AF28-93EB-A20D-501C1E8AC5E7}"/>
              </a:ext>
            </a:extLst>
          </p:cNvPr>
          <p:cNvSpPr/>
          <p:nvPr/>
        </p:nvSpPr>
        <p:spPr>
          <a:xfrm flipH="1">
            <a:off x="979984" y="4209466"/>
            <a:ext cx="764177" cy="118483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63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공동역할</a:t>
            </a:r>
          </a:p>
        </p:txBody>
      </p:sp>
    </p:spTree>
    <p:extLst>
      <p:ext uri="{BB962C8B-B14F-4D97-AF65-F5344CB8AC3E}">
        <p14:creationId xmlns:p14="http://schemas.microsoft.com/office/powerpoint/2010/main" val="114193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0107DF-CB9E-EE7F-BCF4-41579DDB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 순서도 비교</a:t>
            </a: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C51C4465-F59D-0F79-C5B8-60CE419AF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641425"/>
              </p:ext>
            </p:extLst>
          </p:nvPr>
        </p:nvGraphicFramePr>
        <p:xfrm>
          <a:off x="681038" y="2126258"/>
          <a:ext cx="8759053" cy="393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0B126A-5C83-BBA4-1A8B-5926EC71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BABF-0B97-4416-9250-B4B09AC685A3}" type="datetime1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9FB856-5DED-C155-7BE1-DE11CD25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579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E2F1C5-8F09-A9A9-A0B4-DDA14C67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A9AB54-7213-CC38-45F8-8BF5263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2A5-C1F9-4376-8087-17384F242415}" type="datetime1">
              <a:rPr lang="ko-KR" altLang="en-US" sz="1463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2026-05-28</a:t>
            </a:fld>
            <a:endParaRPr lang="ko-KR" altLang="en-US" sz="1463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D789107-6BC5-8619-3FC9-FACA6DB5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433E-E788-475B-98E6-76BFE1CBC9B2}" type="slidenum">
              <a:rPr lang="ko-KR" altLang="en-US" sz="1463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fld>
            <a:endParaRPr lang="ko-KR" altLang="en-US" sz="1463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EC5355E-F35A-61A1-FFF4-F97B2E841FC0}"/>
              </a:ext>
            </a:extLst>
          </p:cNvPr>
          <p:cNvGrpSpPr/>
          <p:nvPr/>
        </p:nvGrpSpPr>
        <p:grpSpPr>
          <a:xfrm>
            <a:off x="452493" y="2034425"/>
            <a:ext cx="4214672" cy="4773902"/>
            <a:chOff x="556914" y="1712600"/>
            <a:chExt cx="5187289" cy="5875572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6B4550ED-C86B-8601-E00E-532E1F249F93}"/>
                </a:ext>
              </a:extLst>
            </p:cNvPr>
            <p:cNvGrpSpPr/>
            <p:nvPr/>
          </p:nvGrpSpPr>
          <p:grpSpPr>
            <a:xfrm>
              <a:off x="556914" y="1828800"/>
              <a:ext cx="5187289" cy="5759372"/>
              <a:chOff x="556914" y="1828800"/>
              <a:chExt cx="5187289" cy="5759372"/>
            </a:xfrm>
          </p:grpSpPr>
          <p:sp>
            <p:nvSpPr>
              <p:cNvPr id="17" name="십자형 16">
                <a:extLst>
                  <a:ext uri="{FF2B5EF4-FFF2-40B4-BE49-F238E27FC236}">
                    <a16:creationId xmlns:a16="http://schemas.microsoft.com/office/drawing/2014/main" id="{4702A101-7ABB-386F-05DB-74BF83652791}"/>
                  </a:ext>
                </a:extLst>
              </p:cNvPr>
              <p:cNvSpPr/>
              <p:nvPr/>
            </p:nvSpPr>
            <p:spPr>
              <a:xfrm>
                <a:off x="720435" y="1828800"/>
                <a:ext cx="4694381" cy="4363893"/>
              </a:xfrm>
              <a:prstGeom prst="plus">
                <a:avLst>
                  <a:gd name="adj" fmla="val 651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7" name="순서도: 지연 6">
                <a:extLst>
                  <a:ext uri="{FF2B5EF4-FFF2-40B4-BE49-F238E27FC236}">
                    <a16:creationId xmlns:a16="http://schemas.microsoft.com/office/drawing/2014/main" id="{8BF64E5B-58F9-C3EB-122A-E629646F55CA}"/>
                  </a:ext>
                </a:extLst>
              </p:cNvPr>
              <p:cNvSpPr/>
              <p:nvPr/>
            </p:nvSpPr>
            <p:spPr>
              <a:xfrm rot="5400000">
                <a:off x="2842114" y="880143"/>
                <a:ext cx="485658" cy="3121893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ko-KR" altLang="en-US" sz="1463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분석</a:t>
                </a:r>
              </a:p>
            </p:txBody>
          </p:sp>
          <p:sp>
            <p:nvSpPr>
              <p:cNvPr id="8" name="화살표: 톱니 모양의 오른쪽 7">
                <a:extLst>
                  <a:ext uri="{FF2B5EF4-FFF2-40B4-BE49-F238E27FC236}">
                    <a16:creationId xmlns:a16="http://schemas.microsoft.com/office/drawing/2014/main" id="{F67C0AD9-08F9-92DD-F8A4-CD59DE6848A8}"/>
                  </a:ext>
                </a:extLst>
              </p:cNvPr>
              <p:cNvSpPr/>
              <p:nvPr/>
            </p:nvSpPr>
            <p:spPr>
              <a:xfrm rot="5400000">
                <a:off x="2792127" y="2651987"/>
                <a:ext cx="585632" cy="81280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9" name="화살표: 갈매기형 수장 8">
                <a:extLst>
                  <a:ext uri="{FF2B5EF4-FFF2-40B4-BE49-F238E27FC236}">
                    <a16:creationId xmlns:a16="http://schemas.microsoft.com/office/drawing/2014/main" id="{303E9A54-DD27-BD41-5A4D-8479B06AB8F7}"/>
                  </a:ext>
                </a:extLst>
              </p:cNvPr>
              <p:cNvSpPr/>
              <p:nvPr/>
            </p:nvSpPr>
            <p:spPr>
              <a:xfrm rot="5400000">
                <a:off x="2600823" y="2230041"/>
                <a:ext cx="1005947" cy="3164210"/>
              </a:xfrm>
              <a:prstGeom prst="chevron">
                <a:avLst>
                  <a:gd name="adj" fmla="val 1730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DD88C65B-786D-FEE7-AB71-C94BBE3677D6}"/>
                  </a:ext>
                </a:extLst>
              </p:cNvPr>
              <p:cNvSpPr/>
              <p:nvPr/>
            </p:nvSpPr>
            <p:spPr>
              <a:xfrm>
                <a:off x="1595583" y="3601790"/>
                <a:ext cx="3034147" cy="37466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63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문제해결방법 찾기</a:t>
                </a:r>
              </a:p>
            </p:txBody>
          </p:sp>
          <p:sp>
            <p:nvSpPr>
              <p:cNvPr id="11" name="이등변 삼각형 10">
                <a:extLst>
                  <a:ext uri="{FF2B5EF4-FFF2-40B4-BE49-F238E27FC236}">
                    <a16:creationId xmlns:a16="http://schemas.microsoft.com/office/drawing/2014/main" id="{6F97FC91-82EE-E613-992D-59D299E480A6}"/>
                  </a:ext>
                </a:extLst>
              </p:cNvPr>
              <p:cNvSpPr/>
              <p:nvPr/>
            </p:nvSpPr>
            <p:spPr>
              <a:xfrm rot="5400000" flipV="1">
                <a:off x="576690" y="3289398"/>
                <a:ext cx="832528" cy="872079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2" name="이등변 삼각형 11">
                <a:extLst>
                  <a:ext uri="{FF2B5EF4-FFF2-40B4-BE49-F238E27FC236}">
                    <a16:creationId xmlns:a16="http://schemas.microsoft.com/office/drawing/2014/main" id="{5BFA1659-3E10-F26C-0387-02E48F98ECAF}"/>
                  </a:ext>
                </a:extLst>
              </p:cNvPr>
              <p:cNvSpPr/>
              <p:nvPr/>
            </p:nvSpPr>
            <p:spPr>
              <a:xfrm rot="16200000" flipH="1" flipV="1">
                <a:off x="4800325" y="3287448"/>
                <a:ext cx="828629" cy="872082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graphicFrame>
            <p:nvGraphicFramePr>
              <p:cNvPr id="13" name="다이어그램 12">
                <a:extLst>
                  <a:ext uri="{FF2B5EF4-FFF2-40B4-BE49-F238E27FC236}">
                    <a16:creationId xmlns:a16="http://schemas.microsoft.com/office/drawing/2014/main" id="{692DA5F7-B1E3-3B15-CAB7-E115F914EC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7810736"/>
                  </p:ext>
                </p:extLst>
              </p:nvPr>
            </p:nvGraphicFramePr>
            <p:xfrm>
              <a:off x="1153932" y="4331818"/>
              <a:ext cx="3806430" cy="16462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16" name="다이어그램 15">
                <a:extLst>
                  <a:ext uri="{FF2B5EF4-FFF2-40B4-BE49-F238E27FC236}">
                    <a16:creationId xmlns:a16="http://schemas.microsoft.com/office/drawing/2014/main" id="{983D50E3-F228-D894-B994-66BD8585E7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6649454"/>
                  </p:ext>
                </p:extLst>
              </p:nvPr>
            </p:nvGraphicFramePr>
            <p:xfrm>
              <a:off x="1049821" y="4891349"/>
              <a:ext cx="4694382" cy="26968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6" name="순서도: 대조 5">
              <a:extLst>
                <a:ext uri="{FF2B5EF4-FFF2-40B4-BE49-F238E27FC236}">
                  <a16:creationId xmlns:a16="http://schemas.microsoft.com/office/drawing/2014/main" id="{2D9B0757-0EE3-A401-8288-F0F5FD77C1CD}"/>
                </a:ext>
              </a:extLst>
            </p:cNvPr>
            <p:cNvSpPr/>
            <p:nvPr/>
          </p:nvSpPr>
          <p:spPr>
            <a:xfrm rot="5400000">
              <a:off x="2842116" y="394483"/>
              <a:ext cx="485658" cy="3121892"/>
            </a:xfrm>
            <a:prstGeom prst="flowChartCol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ko-KR" altLang="en-US" sz="1463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                    이해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3790AC5-747E-3D30-25CD-1D124D045859}"/>
              </a:ext>
            </a:extLst>
          </p:cNvPr>
          <p:cNvGrpSpPr/>
          <p:nvPr/>
        </p:nvGrpSpPr>
        <p:grpSpPr>
          <a:xfrm>
            <a:off x="5433291" y="2034425"/>
            <a:ext cx="4020217" cy="4035337"/>
            <a:chOff x="6687127" y="1712600"/>
            <a:chExt cx="4947959" cy="4966568"/>
          </a:xfrm>
        </p:grpSpPr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1F958D77-4A1F-818F-7416-9681027ADC53}"/>
                </a:ext>
              </a:extLst>
            </p:cNvPr>
            <p:cNvGrpSpPr/>
            <p:nvPr/>
          </p:nvGrpSpPr>
          <p:grpSpPr>
            <a:xfrm>
              <a:off x="6687127" y="1712600"/>
              <a:ext cx="4947959" cy="4903584"/>
              <a:chOff x="6687127" y="1712600"/>
              <a:chExt cx="4947959" cy="4903584"/>
            </a:xfrm>
          </p:grpSpPr>
          <p:sp>
            <p:nvSpPr>
              <p:cNvPr id="48" name="사각형: 모서리가 접힌 도형 47">
                <a:extLst>
                  <a:ext uri="{FF2B5EF4-FFF2-40B4-BE49-F238E27FC236}">
                    <a16:creationId xmlns:a16="http://schemas.microsoft.com/office/drawing/2014/main" id="{8E475774-6B8B-A151-32CB-52B4E6811335}"/>
                  </a:ext>
                </a:extLst>
              </p:cNvPr>
              <p:cNvSpPr/>
              <p:nvPr/>
            </p:nvSpPr>
            <p:spPr>
              <a:xfrm>
                <a:off x="6687127" y="3735546"/>
                <a:ext cx="4947959" cy="2773424"/>
              </a:xfrm>
              <a:prstGeom prst="foldedCorner">
                <a:avLst>
                  <a:gd name="adj" fmla="val 1500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0" name="화살표: 위쪽 19">
                <a:extLst>
                  <a:ext uri="{FF2B5EF4-FFF2-40B4-BE49-F238E27FC236}">
                    <a16:creationId xmlns:a16="http://schemas.microsoft.com/office/drawing/2014/main" id="{64C24E25-2834-E0D5-7ABE-A3AD2842A855}"/>
                  </a:ext>
                </a:extLst>
              </p:cNvPr>
              <p:cNvSpPr/>
              <p:nvPr/>
            </p:nvSpPr>
            <p:spPr>
              <a:xfrm>
                <a:off x="7250548" y="2087421"/>
                <a:ext cx="1219200" cy="1051348"/>
              </a:xfrm>
              <a:prstGeom prst="upArrow">
                <a:avLst>
                  <a:gd name="adj1" fmla="val 50000"/>
                  <a:gd name="adj2" fmla="val 2976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1" name="화살표: 위쪽 20">
                <a:extLst>
                  <a:ext uri="{FF2B5EF4-FFF2-40B4-BE49-F238E27FC236}">
                    <a16:creationId xmlns:a16="http://schemas.microsoft.com/office/drawing/2014/main" id="{E16CBD72-75E8-B4A5-FF58-4A301CC854A5}"/>
                  </a:ext>
                </a:extLst>
              </p:cNvPr>
              <p:cNvSpPr/>
              <p:nvPr/>
            </p:nvSpPr>
            <p:spPr>
              <a:xfrm rot="10800000">
                <a:off x="9677399" y="2165218"/>
                <a:ext cx="1029856" cy="1051348"/>
              </a:xfrm>
              <a:prstGeom prst="upArrow">
                <a:avLst>
                  <a:gd name="adj1" fmla="val 50000"/>
                  <a:gd name="adj2" fmla="val 2976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3ACE7B-8655-0396-A6BB-8DEC8D1B27B9}"/>
                  </a:ext>
                </a:extLst>
              </p:cNvPr>
              <p:cNvSpPr txBox="1"/>
              <p:nvPr/>
            </p:nvSpPr>
            <p:spPr>
              <a:xfrm>
                <a:off x="7663875" y="2308538"/>
                <a:ext cx="196273" cy="66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63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기호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677FDD-3EC1-31DF-1619-479E69324196}"/>
                  </a:ext>
                </a:extLst>
              </p:cNvPr>
              <p:cNvSpPr txBox="1"/>
              <p:nvPr/>
            </p:nvSpPr>
            <p:spPr>
              <a:xfrm>
                <a:off x="9968343" y="2229971"/>
                <a:ext cx="196273" cy="66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63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의미</a:t>
                </a:r>
              </a:p>
            </p:txBody>
          </p:sp>
          <p:cxnSp>
            <p:nvCxnSpPr>
              <p:cNvPr id="29" name="연결선: 꺾임 28">
                <a:extLst>
                  <a:ext uri="{FF2B5EF4-FFF2-40B4-BE49-F238E27FC236}">
                    <a16:creationId xmlns:a16="http://schemas.microsoft.com/office/drawing/2014/main" id="{109A1FD5-F115-4B9C-7D9D-1DE928A606BD}"/>
                  </a:ext>
                </a:extLst>
              </p:cNvPr>
              <p:cNvCxnSpPr>
                <a:cxnSpLocks/>
                <a:stCxn id="20" idx="0"/>
                <a:endCxn id="21" idx="2"/>
              </p:cNvCxnSpPr>
              <p:nvPr/>
            </p:nvCxnSpPr>
            <p:spPr>
              <a:xfrm rot="16200000" flipH="1">
                <a:off x="8987338" y="960230"/>
                <a:ext cx="77797" cy="2332179"/>
              </a:xfrm>
              <a:prstGeom prst="bentConnector3">
                <a:avLst>
                  <a:gd name="adj1" fmla="val -293842"/>
                </a:avLst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연결선: 꺾임 33">
                <a:extLst>
                  <a:ext uri="{FF2B5EF4-FFF2-40B4-BE49-F238E27FC236}">
                    <a16:creationId xmlns:a16="http://schemas.microsoft.com/office/drawing/2014/main" id="{19EE75AF-4916-1815-042B-F370C0A9F5F4}"/>
                  </a:ext>
                </a:extLst>
              </p:cNvPr>
              <p:cNvCxnSpPr>
                <a:cxnSpLocks/>
                <a:stCxn id="21" idx="0"/>
                <a:endCxn id="20" idx="2"/>
              </p:cNvCxnSpPr>
              <p:nvPr/>
            </p:nvCxnSpPr>
            <p:spPr>
              <a:xfrm rot="5400000" flipH="1">
                <a:off x="8987339" y="2011579"/>
                <a:ext cx="77797" cy="2332179"/>
              </a:xfrm>
              <a:prstGeom prst="bentConnector3">
                <a:avLst>
                  <a:gd name="adj1" fmla="val -293842"/>
                </a:avLst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하트 35">
                <a:extLst>
                  <a:ext uri="{FF2B5EF4-FFF2-40B4-BE49-F238E27FC236}">
                    <a16:creationId xmlns:a16="http://schemas.microsoft.com/office/drawing/2014/main" id="{37A6D785-331E-7B2A-FD31-A775BC7FBD9C}"/>
                  </a:ext>
                </a:extLst>
              </p:cNvPr>
              <p:cNvSpPr/>
              <p:nvPr/>
            </p:nvSpPr>
            <p:spPr>
              <a:xfrm>
                <a:off x="8342746" y="1712600"/>
                <a:ext cx="1366979" cy="716564"/>
              </a:xfrm>
              <a:prstGeom prst="hear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63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순서도</a:t>
                </a:r>
              </a:p>
            </p:txBody>
          </p:sp>
          <p:sp>
            <p:nvSpPr>
              <p:cNvPr id="37" name="순서도: 수행의 시작/종료 36">
                <a:extLst>
                  <a:ext uri="{FF2B5EF4-FFF2-40B4-BE49-F238E27FC236}">
                    <a16:creationId xmlns:a16="http://schemas.microsoft.com/office/drawing/2014/main" id="{B46E3B6D-C02A-90AE-F2BA-D10CAAB74ED0}"/>
                  </a:ext>
                </a:extLst>
              </p:cNvPr>
              <p:cNvSpPr/>
              <p:nvPr/>
            </p:nvSpPr>
            <p:spPr>
              <a:xfrm>
                <a:off x="8197275" y="3618133"/>
                <a:ext cx="1567868" cy="519671"/>
              </a:xfrm>
              <a:prstGeom prst="flowChartTerminator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63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시작</a:t>
                </a:r>
              </a:p>
            </p:txBody>
          </p:sp>
          <p:sp>
            <p:nvSpPr>
              <p:cNvPr id="38" name="순서도: 수행의 시작/종료 37">
                <a:extLst>
                  <a:ext uri="{FF2B5EF4-FFF2-40B4-BE49-F238E27FC236}">
                    <a16:creationId xmlns:a16="http://schemas.microsoft.com/office/drawing/2014/main" id="{571FFF6F-0729-6FE6-DB53-5A32B1A5CA63}"/>
                  </a:ext>
                </a:extLst>
              </p:cNvPr>
              <p:cNvSpPr/>
              <p:nvPr/>
            </p:nvSpPr>
            <p:spPr>
              <a:xfrm>
                <a:off x="8395854" y="6096513"/>
                <a:ext cx="1572489" cy="519671"/>
              </a:xfrm>
              <a:prstGeom prst="flowChartTerminator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63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완료</a:t>
                </a:r>
              </a:p>
            </p:txBody>
          </p:sp>
          <p:sp>
            <p:nvSpPr>
              <p:cNvPr id="39" name="평행 사변형 38">
                <a:extLst>
                  <a:ext uri="{FF2B5EF4-FFF2-40B4-BE49-F238E27FC236}">
                    <a16:creationId xmlns:a16="http://schemas.microsoft.com/office/drawing/2014/main" id="{995B567D-1BFA-4C08-02C6-4DFA8E3BC471}"/>
                  </a:ext>
                </a:extLst>
              </p:cNvPr>
              <p:cNvSpPr/>
              <p:nvPr/>
            </p:nvSpPr>
            <p:spPr>
              <a:xfrm>
                <a:off x="7994070" y="4291171"/>
                <a:ext cx="2225964" cy="470901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63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데이터 입출력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BE337033-2BC2-2C3A-4310-2E917E1D771B}"/>
                  </a:ext>
                </a:extLst>
              </p:cNvPr>
              <p:cNvSpPr/>
              <p:nvPr/>
            </p:nvSpPr>
            <p:spPr>
              <a:xfrm>
                <a:off x="8100291" y="4867564"/>
                <a:ext cx="1868052" cy="51967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63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데이터 처리</a:t>
                </a:r>
              </a:p>
            </p:txBody>
          </p:sp>
          <p:sp>
            <p:nvSpPr>
              <p:cNvPr id="41" name="다이아몬드 40">
                <a:extLst>
                  <a:ext uri="{FF2B5EF4-FFF2-40B4-BE49-F238E27FC236}">
                    <a16:creationId xmlns:a16="http://schemas.microsoft.com/office/drawing/2014/main" id="{F0925B77-9D31-4D39-D603-371F65F86A4C}"/>
                  </a:ext>
                </a:extLst>
              </p:cNvPr>
              <p:cNvSpPr/>
              <p:nvPr/>
            </p:nvSpPr>
            <p:spPr>
              <a:xfrm>
                <a:off x="8197275" y="5526634"/>
                <a:ext cx="1784925" cy="409106"/>
              </a:xfrm>
              <a:prstGeom prst="diamon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63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조건</a:t>
                </a:r>
              </a:p>
            </p:txBody>
          </p:sp>
          <p:sp>
            <p:nvSpPr>
              <p:cNvPr id="42" name="화살표: 오른쪽으로 구부러짐 41">
                <a:extLst>
                  <a:ext uri="{FF2B5EF4-FFF2-40B4-BE49-F238E27FC236}">
                    <a16:creationId xmlns:a16="http://schemas.microsoft.com/office/drawing/2014/main" id="{C22049A0-4511-E6BC-8F15-76C3CBF9EFAD}"/>
                  </a:ext>
                </a:extLst>
              </p:cNvPr>
              <p:cNvSpPr/>
              <p:nvPr/>
            </p:nvSpPr>
            <p:spPr>
              <a:xfrm>
                <a:off x="6936464" y="3677383"/>
                <a:ext cx="1042599" cy="972949"/>
              </a:xfrm>
              <a:prstGeom prst="curvedRightArrow">
                <a:avLst>
                  <a:gd name="adj1" fmla="val 25000"/>
                  <a:gd name="adj2" fmla="val 34749"/>
                  <a:gd name="adj3" fmla="val 3970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화살표: 오른쪽으로 구부러짐 42">
                <a:extLst>
                  <a:ext uri="{FF2B5EF4-FFF2-40B4-BE49-F238E27FC236}">
                    <a16:creationId xmlns:a16="http://schemas.microsoft.com/office/drawing/2014/main" id="{76A61553-A5B8-1D39-FBF6-F67ADAC2743C}"/>
                  </a:ext>
                </a:extLst>
              </p:cNvPr>
              <p:cNvSpPr/>
              <p:nvPr/>
            </p:nvSpPr>
            <p:spPr>
              <a:xfrm rot="21334505">
                <a:off x="6936464" y="4918372"/>
                <a:ext cx="1001547" cy="972949"/>
              </a:xfrm>
              <a:prstGeom prst="curvedRightArrow">
                <a:avLst>
                  <a:gd name="adj1" fmla="val 25000"/>
                  <a:gd name="adj2" fmla="val 34749"/>
                  <a:gd name="adj3" fmla="val 3970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4" name="화살표: 왼쪽으로 구부러짐 43">
                <a:extLst>
                  <a:ext uri="{FF2B5EF4-FFF2-40B4-BE49-F238E27FC236}">
                    <a16:creationId xmlns:a16="http://schemas.microsoft.com/office/drawing/2014/main" id="{A6A19CB1-C996-BD62-39CE-DED392BFB39D}"/>
                  </a:ext>
                </a:extLst>
              </p:cNvPr>
              <p:cNvSpPr/>
              <p:nvPr/>
            </p:nvSpPr>
            <p:spPr>
              <a:xfrm rot="316411">
                <a:off x="10277657" y="4452261"/>
                <a:ext cx="989921" cy="972949"/>
              </a:xfrm>
              <a:prstGeom prst="curvedLeftArrow">
                <a:avLst>
                  <a:gd name="adj1" fmla="val 25000"/>
                  <a:gd name="adj2" fmla="val 4984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45" name="화살표: 왼쪽으로 구부러짐 44">
              <a:extLst>
                <a:ext uri="{FF2B5EF4-FFF2-40B4-BE49-F238E27FC236}">
                  <a16:creationId xmlns:a16="http://schemas.microsoft.com/office/drawing/2014/main" id="{A30B2EFA-77B6-20ED-C3BB-B40272E7A656}"/>
                </a:ext>
              </a:extLst>
            </p:cNvPr>
            <p:cNvSpPr/>
            <p:nvPr/>
          </p:nvSpPr>
          <p:spPr>
            <a:xfrm rot="388698">
              <a:off x="10213573" y="5706219"/>
              <a:ext cx="922707" cy="972949"/>
            </a:xfrm>
            <a:prstGeom prst="curvedLeftArrow">
              <a:avLst>
                <a:gd name="adj1" fmla="val 25000"/>
                <a:gd name="adj2" fmla="val 48474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5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199</Words>
  <Application>Microsoft Office PowerPoint</Application>
  <PresentationFormat>A4 용지(210x297mm)</PresentationFormat>
  <Paragraphs>61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궁서</vt:lpstr>
      <vt:lpstr>돋움</vt:lpstr>
      <vt:lpstr>맑은 고딕</vt:lpstr>
      <vt:lpstr>Arial</vt:lpstr>
      <vt:lpstr>Wingdings</vt:lpstr>
      <vt:lpstr>Office 테마</vt:lpstr>
      <vt:lpstr>PowerPoint 프레젠테이션</vt:lpstr>
      <vt:lpstr>목차</vt:lpstr>
      <vt:lpstr>A. 알고리즘의 정의와 조건</vt:lpstr>
      <vt:lpstr>B. 알고리즘의 표현방법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 lee</dc:creator>
  <cp:lastModifiedBy>sm lee</cp:lastModifiedBy>
  <cp:revision>10</cp:revision>
  <dcterms:created xsi:type="dcterms:W3CDTF">2026-05-28T04:34:27Z</dcterms:created>
  <dcterms:modified xsi:type="dcterms:W3CDTF">2026-05-28T07:08:13Z</dcterms:modified>
</cp:coreProperties>
</file>