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00" r:id="rId2"/>
  </p:sldIdLst>
  <p:sldSz cx="9906000" cy="6858000" type="A4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FFA7"/>
    <a:srgbClr val="FFF7DD"/>
    <a:srgbClr val="CCFF66"/>
    <a:srgbClr val="E7E200"/>
    <a:srgbClr val="627A32"/>
    <a:srgbClr val="B3CC82"/>
    <a:srgbClr val="FFFFCC"/>
    <a:srgbClr val="FFEBAB"/>
    <a:srgbClr val="C6E6A2"/>
    <a:srgbClr val="FFE6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테마 스타일 1 - 강조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테마 스타일 1 - 강조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테마 스타일 1 - 강조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464" autoAdjust="0"/>
    <p:restoredTop sz="97724" autoAdjust="0"/>
  </p:normalViewPr>
  <p:slideViewPr>
    <p:cSldViewPr>
      <p:cViewPr varScale="1">
        <p:scale>
          <a:sx n="76" d="100"/>
          <a:sy n="76" d="100"/>
        </p:scale>
        <p:origin x="1542" y="8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217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AD2E530-8A49-4C9D-A486-4B43E596E119}" type="doc">
      <dgm:prSet loTypeId="urn:microsoft.com/office/officeart/2005/8/layout/funnel1" loCatId="process" qsTypeId="urn:microsoft.com/office/officeart/2005/8/quickstyle/3d3" qsCatId="3D" csTypeId="urn:microsoft.com/office/officeart/2005/8/colors/accent1_4" csCatId="accent1" phldr="1"/>
      <dgm:spPr/>
    </dgm:pt>
    <dgm:pt modelId="{BE575D5E-EB50-40F5-938E-A5DA33765AD6}">
      <dgm:prSet phldrT="[텍스트]" custT="1"/>
      <dgm:spPr/>
      <dgm:t>
        <a:bodyPr/>
        <a:lstStyle/>
        <a:p>
          <a:pPr latinLnBrk="1"/>
          <a:r>
            <a:rPr lang="ko-KR" altLang="en-US" sz="1800" dirty="0">
              <a:latin typeface="굴림" pitchFamily="50" charset="-127"/>
              <a:ea typeface="굴림" pitchFamily="50" charset="-127"/>
            </a:rPr>
            <a:t>방사선 측정</a:t>
          </a:r>
        </a:p>
      </dgm:t>
    </dgm:pt>
    <dgm:pt modelId="{C1226391-23C1-4B7D-A4B0-2A96A45D20CE}" type="parTrans" cxnId="{AFF4EED1-F87D-413D-93D1-3201309D5019}">
      <dgm:prSet/>
      <dgm:spPr/>
      <dgm:t>
        <a:bodyPr/>
        <a:lstStyle/>
        <a:p>
          <a:pPr latinLnBrk="1"/>
          <a:endParaRPr lang="ko-KR" altLang="en-US"/>
        </a:p>
      </dgm:t>
    </dgm:pt>
    <dgm:pt modelId="{AB923FB3-B2BE-40EA-883B-419E8ED70763}" type="sibTrans" cxnId="{AFF4EED1-F87D-413D-93D1-3201309D5019}">
      <dgm:prSet/>
      <dgm:spPr/>
      <dgm:t>
        <a:bodyPr/>
        <a:lstStyle/>
        <a:p>
          <a:pPr latinLnBrk="1"/>
          <a:endParaRPr lang="ko-KR" altLang="en-US"/>
        </a:p>
      </dgm:t>
    </dgm:pt>
    <dgm:pt modelId="{110ACA1A-3324-4D37-BC66-872E2C26CD3C}">
      <dgm:prSet phldrT="[텍스트]" custT="1"/>
      <dgm:spPr/>
      <dgm:t>
        <a:bodyPr/>
        <a:lstStyle/>
        <a:p>
          <a:pPr latinLnBrk="1"/>
          <a:endParaRPr lang="ko-KR" altLang="en-US" sz="1800" dirty="0">
            <a:latin typeface="굴림" pitchFamily="50" charset="-127"/>
            <a:ea typeface="굴림" pitchFamily="50" charset="-127"/>
          </a:endParaRPr>
        </a:p>
      </dgm:t>
    </dgm:pt>
    <dgm:pt modelId="{BD91579A-4557-47F7-8FC0-7A78DA91064C}" type="parTrans" cxnId="{C94FFF48-740B-4B5A-8961-BC87DD8E521D}">
      <dgm:prSet/>
      <dgm:spPr/>
      <dgm:t>
        <a:bodyPr/>
        <a:lstStyle/>
        <a:p>
          <a:pPr latinLnBrk="1"/>
          <a:endParaRPr lang="ko-KR" altLang="en-US"/>
        </a:p>
      </dgm:t>
    </dgm:pt>
    <dgm:pt modelId="{302C05D6-FBA3-4D98-A5FF-AF4C3D64A516}" type="sibTrans" cxnId="{C94FFF48-740B-4B5A-8961-BC87DD8E521D}">
      <dgm:prSet/>
      <dgm:spPr/>
      <dgm:t>
        <a:bodyPr/>
        <a:lstStyle/>
        <a:p>
          <a:pPr latinLnBrk="1"/>
          <a:endParaRPr lang="ko-KR" altLang="en-US"/>
        </a:p>
      </dgm:t>
    </dgm:pt>
    <dgm:pt modelId="{8F35C389-D9FD-4262-8AC1-E5BCDF1B63AF}" type="pres">
      <dgm:prSet presAssocID="{DAD2E530-8A49-4C9D-A486-4B43E596E119}" presName="Name0" presStyleCnt="0">
        <dgm:presLayoutVars>
          <dgm:chMax val="4"/>
          <dgm:resizeHandles val="exact"/>
        </dgm:presLayoutVars>
      </dgm:prSet>
      <dgm:spPr/>
    </dgm:pt>
    <dgm:pt modelId="{47FF7A1A-F0C3-4176-B206-3FA038EC89D3}" type="pres">
      <dgm:prSet presAssocID="{DAD2E530-8A49-4C9D-A486-4B43E596E119}" presName="ellipse" presStyleLbl="trBgShp" presStyleIdx="0" presStyleCnt="1"/>
      <dgm:spPr/>
    </dgm:pt>
    <dgm:pt modelId="{2BB58C3C-9CF4-4029-A5A4-387FDAFB3DBA}" type="pres">
      <dgm:prSet presAssocID="{DAD2E530-8A49-4C9D-A486-4B43E596E119}" presName="arrow1" presStyleLbl="fgShp" presStyleIdx="0" presStyleCnt="1"/>
      <dgm:spPr/>
    </dgm:pt>
    <dgm:pt modelId="{994BA62A-283C-46A7-934F-8B6221C1E4AB}" type="pres">
      <dgm:prSet presAssocID="{DAD2E530-8A49-4C9D-A486-4B43E596E119}" presName="rectangle" presStyleLbl="revTx" presStyleIdx="0" presStyleCnt="1" custScaleX="166667" custScaleY="95775">
        <dgm:presLayoutVars>
          <dgm:bulletEnabled val="1"/>
        </dgm:presLayoutVars>
      </dgm:prSet>
      <dgm:spPr/>
    </dgm:pt>
    <dgm:pt modelId="{FDB11613-D67B-45CA-B61E-54FD3C0D571B}" type="pres">
      <dgm:prSet presAssocID="{BE575D5E-EB50-40F5-938E-A5DA33765AD6}" presName="item1" presStyleLbl="node1" presStyleIdx="0" presStyleCnt="1" custLinFactNeighborX="16781" custLinFactNeighborY="2323">
        <dgm:presLayoutVars>
          <dgm:bulletEnabled val="1"/>
        </dgm:presLayoutVars>
      </dgm:prSet>
      <dgm:spPr/>
    </dgm:pt>
    <dgm:pt modelId="{E5C4468A-71AA-42F2-A0F5-CCBEDAF89FD7}" type="pres">
      <dgm:prSet presAssocID="{DAD2E530-8A49-4C9D-A486-4B43E596E119}" presName="funnel" presStyleLbl="trAlignAcc1" presStyleIdx="0" presStyleCnt="1"/>
      <dgm:spPr/>
    </dgm:pt>
  </dgm:ptLst>
  <dgm:cxnLst>
    <dgm:cxn modelId="{51427631-19C5-4C68-8C89-8CBD5AC3781B}" type="presOf" srcId="{DAD2E530-8A49-4C9D-A486-4B43E596E119}" destId="{8F35C389-D9FD-4262-8AC1-E5BCDF1B63AF}" srcOrd="0" destOrd="0" presId="urn:microsoft.com/office/officeart/2005/8/layout/funnel1"/>
    <dgm:cxn modelId="{C94FFF48-740B-4B5A-8961-BC87DD8E521D}" srcId="{DAD2E530-8A49-4C9D-A486-4B43E596E119}" destId="{110ACA1A-3324-4D37-BC66-872E2C26CD3C}" srcOrd="0" destOrd="0" parTransId="{BD91579A-4557-47F7-8FC0-7A78DA91064C}" sibTransId="{302C05D6-FBA3-4D98-A5FF-AF4C3D64A516}"/>
    <dgm:cxn modelId="{671E6954-A02D-4D2E-8786-E0BD3FE10592}" type="presOf" srcId="{BE575D5E-EB50-40F5-938E-A5DA33765AD6}" destId="{994BA62A-283C-46A7-934F-8B6221C1E4AB}" srcOrd="0" destOrd="0" presId="urn:microsoft.com/office/officeart/2005/8/layout/funnel1"/>
    <dgm:cxn modelId="{333C8574-CE22-4A6E-BD45-F9B6BE6AFEAA}" type="presOf" srcId="{110ACA1A-3324-4D37-BC66-872E2C26CD3C}" destId="{FDB11613-D67B-45CA-B61E-54FD3C0D571B}" srcOrd="0" destOrd="0" presId="urn:microsoft.com/office/officeart/2005/8/layout/funnel1"/>
    <dgm:cxn modelId="{AFF4EED1-F87D-413D-93D1-3201309D5019}" srcId="{DAD2E530-8A49-4C9D-A486-4B43E596E119}" destId="{BE575D5E-EB50-40F5-938E-A5DA33765AD6}" srcOrd="1" destOrd="0" parTransId="{C1226391-23C1-4B7D-A4B0-2A96A45D20CE}" sibTransId="{AB923FB3-B2BE-40EA-883B-419E8ED70763}"/>
    <dgm:cxn modelId="{A1C4C48C-5AFE-413E-A3B0-7DD353F53A47}" type="presParOf" srcId="{8F35C389-D9FD-4262-8AC1-E5BCDF1B63AF}" destId="{47FF7A1A-F0C3-4176-B206-3FA038EC89D3}" srcOrd="0" destOrd="0" presId="urn:microsoft.com/office/officeart/2005/8/layout/funnel1"/>
    <dgm:cxn modelId="{5AB138B4-090B-4DC1-9AC8-F9B39811B626}" type="presParOf" srcId="{8F35C389-D9FD-4262-8AC1-E5BCDF1B63AF}" destId="{2BB58C3C-9CF4-4029-A5A4-387FDAFB3DBA}" srcOrd="1" destOrd="0" presId="urn:microsoft.com/office/officeart/2005/8/layout/funnel1"/>
    <dgm:cxn modelId="{D2697CF8-723C-4C1C-984C-F5709D90C0FE}" type="presParOf" srcId="{8F35C389-D9FD-4262-8AC1-E5BCDF1B63AF}" destId="{994BA62A-283C-46A7-934F-8B6221C1E4AB}" srcOrd="2" destOrd="0" presId="urn:microsoft.com/office/officeart/2005/8/layout/funnel1"/>
    <dgm:cxn modelId="{29CBA9E0-0AF2-490E-A887-D4E16E6B66D0}" type="presParOf" srcId="{8F35C389-D9FD-4262-8AC1-E5BCDF1B63AF}" destId="{FDB11613-D67B-45CA-B61E-54FD3C0D571B}" srcOrd="3" destOrd="0" presId="urn:microsoft.com/office/officeart/2005/8/layout/funnel1"/>
    <dgm:cxn modelId="{7AB363AE-CA91-465C-A8A9-4B85C152501C}" type="presParOf" srcId="{8F35C389-D9FD-4262-8AC1-E5BCDF1B63AF}" destId="{E5C4468A-71AA-42F2-A0F5-CCBEDAF89FD7}" srcOrd="4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491116E-7077-4B35-927F-9CC8DBE0CC31}" type="doc">
      <dgm:prSet loTypeId="urn:microsoft.com/office/officeart/2005/8/layout/cycle6" loCatId="cycle" qsTypeId="urn:microsoft.com/office/officeart/2005/8/quickstyle/3d5" qsCatId="3D" csTypeId="urn:microsoft.com/office/officeart/2005/8/colors/accent3_2" csCatId="accent3" phldr="1"/>
      <dgm:spPr/>
      <dgm:t>
        <a:bodyPr/>
        <a:lstStyle/>
        <a:p>
          <a:pPr latinLnBrk="1"/>
          <a:endParaRPr lang="ko-KR" altLang="en-US"/>
        </a:p>
      </dgm:t>
    </dgm:pt>
    <dgm:pt modelId="{CF86E51B-DC73-423D-AF9B-D3A1FCC236EE}">
      <dgm:prSet phldrT="[텍스트]" custT="1"/>
      <dgm:spPr/>
      <dgm:t>
        <a:bodyPr/>
        <a:lstStyle/>
        <a:p>
          <a:pPr latinLnBrk="1"/>
          <a:r>
            <a:rPr lang="ko-KR" altLang="en-US" sz="1800">
              <a:solidFill>
                <a:schemeClr val="tx1"/>
              </a:solidFill>
              <a:latin typeface="굴림" pitchFamily="50" charset="-127"/>
              <a:ea typeface="굴림" pitchFamily="50" charset="-127"/>
            </a:rPr>
            <a:t>알파선</a:t>
          </a:r>
          <a:endParaRPr lang="ko-KR" altLang="en-US" sz="1800" dirty="0">
            <a:solidFill>
              <a:schemeClr val="tx1"/>
            </a:solidFill>
            <a:latin typeface="굴림" pitchFamily="50" charset="-127"/>
            <a:ea typeface="굴림" pitchFamily="50" charset="-127"/>
          </a:endParaRPr>
        </a:p>
      </dgm:t>
    </dgm:pt>
    <dgm:pt modelId="{0126977D-AB88-4757-914A-A7A7E0B5FD66}" type="parTrans" cxnId="{74B1C8D9-C166-4D22-96F9-8B1DF126F90C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</a:endParaRPr>
        </a:p>
      </dgm:t>
    </dgm:pt>
    <dgm:pt modelId="{A5495303-906E-43D8-8EA9-0D530A89DB66}" type="sibTrans" cxnId="{74B1C8D9-C166-4D22-96F9-8B1DF126F90C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</a:endParaRPr>
        </a:p>
      </dgm:t>
    </dgm:pt>
    <dgm:pt modelId="{E6273F25-0A65-4CE5-B778-92E2430F99F2}">
      <dgm:prSet phldrT="[텍스트]" custT="1"/>
      <dgm:spPr/>
      <dgm:t>
        <a:bodyPr/>
        <a:lstStyle/>
        <a:p>
          <a:pPr latinLnBrk="1"/>
          <a:r>
            <a:rPr lang="ko-KR" altLang="en-US" sz="1800">
              <a:solidFill>
                <a:schemeClr val="tx1"/>
              </a:solidFill>
              <a:latin typeface="굴림" pitchFamily="50" charset="-127"/>
              <a:ea typeface="굴림" pitchFamily="50" charset="-127"/>
            </a:rPr>
            <a:t>베타선</a:t>
          </a:r>
          <a:endParaRPr lang="ko-KR" altLang="en-US" sz="1800" dirty="0">
            <a:solidFill>
              <a:schemeClr val="tx1"/>
            </a:solidFill>
            <a:latin typeface="굴림" pitchFamily="50" charset="-127"/>
            <a:ea typeface="굴림" pitchFamily="50" charset="-127"/>
          </a:endParaRPr>
        </a:p>
      </dgm:t>
    </dgm:pt>
    <dgm:pt modelId="{D18985D0-02DD-4D45-A93A-AD435E1367B2}" type="parTrans" cxnId="{4203F5E9-C435-40EC-A6CB-3E15001A233F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</a:endParaRPr>
        </a:p>
      </dgm:t>
    </dgm:pt>
    <dgm:pt modelId="{CD8DC8F3-C1AB-448A-94B0-CCDD5EFD5672}" type="sibTrans" cxnId="{4203F5E9-C435-40EC-A6CB-3E15001A233F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</a:endParaRPr>
        </a:p>
      </dgm:t>
    </dgm:pt>
    <dgm:pt modelId="{C9CBEE03-A2AE-4D53-8904-672682A111DD}">
      <dgm:prSet phldrT="[텍스트]" custT="1"/>
      <dgm:spPr/>
      <dgm:t>
        <a:bodyPr/>
        <a:lstStyle/>
        <a:p>
          <a:pPr latinLnBrk="1"/>
          <a:r>
            <a:rPr lang="ko-KR" altLang="en-US" sz="1800">
              <a:solidFill>
                <a:schemeClr val="tx1"/>
              </a:solidFill>
              <a:latin typeface="굴림" pitchFamily="50" charset="-127"/>
              <a:ea typeface="굴림" pitchFamily="50" charset="-127"/>
            </a:rPr>
            <a:t>감마선</a:t>
          </a:r>
          <a:endParaRPr lang="ko-KR" altLang="en-US" sz="1800" dirty="0">
            <a:solidFill>
              <a:schemeClr val="tx1"/>
            </a:solidFill>
            <a:latin typeface="굴림" pitchFamily="50" charset="-127"/>
            <a:ea typeface="굴림" pitchFamily="50" charset="-127"/>
          </a:endParaRPr>
        </a:p>
      </dgm:t>
    </dgm:pt>
    <dgm:pt modelId="{53A2CA2B-BD03-4ACF-B144-91A16BCADD81}" type="parTrans" cxnId="{882BA663-80FB-47B6-87A2-50FC10A3887B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</a:endParaRPr>
        </a:p>
      </dgm:t>
    </dgm:pt>
    <dgm:pt modelId="{09BED429-46FE-432E-BB1B-C6AD915998A2}" type="sibTrans" cxnId="{882BA663-80FB-47B6-87A2-50FC10A3887B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</a:endParaRPr>
        </a:p>
      </dgm:t>
    </dgm:pt>
    <dgm:pt modelId="{4B7AD3F5-E82B-42AC-A557-DE79E59837E9}">
      <dgm:prSet phldrT="[텍스트]" custT="1"/>
      <dgm:spPr/>
      <dgm:t>
        <a:bodyPr/>
        <a:lstStyle/>
        <a:p>
          <a:pPr latinLnBrk="1"/>
          <a:r>
            <a:rPr lang="en-US" altLang="ko-KR" sz="1800">
              <a:solidFill>
                <a:schemeClr val="tx1"/>
              </a:solidFill>
              <a:latin typeface="굴림" pitchFamily="50" charset="-127"/>
              <a:ea typeface="굴림" pitchFamily="50" charset="-127"/>
            </a:rPr>
            <a:t>X</a:t>
          </a:r>
          <a:r>
            <a:rPr lang="ko-KR" altLang="en-US" sz="1800">
              <a:solidFill>
                <a:schemeClr val="tx1"/>
              </a:solidFill>
              <a:latin typeface="굴림" pitchFamily="50" charset="-127"/>
              <a:ea typeface="굴림" pitchFamily="50" charset="-127"/>
            </a:rPr>
            <a:t>선</a:t>
          </a:r>
          <a:endParaRPr lang="ko-KR" altLang="en-US" sz="1800" dirty="0">
            <a:solidFill>
              <a:schemeClr val="tx1"/>
            </a:solidFill>
            <a:latin typeface="굴림" pitchFamily="50" charset="-127"/>
            <a:ea typeface="굴림" pitchFamily="50" charset="-127"/>
          </a:endParaRPr>
        </a:p>
      </dgm:t>
    </dgm:pt>
    <dgm:pt modelId="{590A8EB3-ED36-465B-AE6E-28BC47DF6412}" type="parTrans" cxnId="{88B2C6CD-C6E1-4258-BEC5-D54BD4E3D32C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</a:endParaRPr>
        </a:p>
      </dgm:t>
    </dgm:pt>
    <dgm:pt modelId="{F95812D7-248A-4CB6-9573-F98E0E476309}" type="sibTrans" cxnId="{88B2C6CD-C6E1-4258-BEC5-D54BD4E3D32C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</a:endParaRPr>
        </a:p>
      </dgm:t>
    </dgm:pt>
    <dgm:pt modelId="{21655B4C-E9C8-4057-AF34-4B379A3EDB75}" type="pres">
      <dgm:prSet presAssocID="{4491116E-7077-4B35-927F-9CC8DBE0CC31}" presName="cycle" presStyleCnt="0">
        <dgm:presLayoutVars>
          <dgm:dir/>
          <dgm:resizeHandles val="exact"/>
        </dgm:presLayoutVars>
      </dgm:prSet>
      <dgm:spPr/>
    </dgm:pt>
    <dgm:pt modelId="{0D9D0035-69A6-424F-9A81-279AB05A9774}" type="pres">
      <dgm:prSet presAssocID="{CF86E51B-DC73-423D-AF9B-D3A1FCC236EE}" presName="node" presStyleLbl="node1" presStyleIdx="0" presStyleCnt="4">
        <dgm:presLayoutVars>
          <dgm:bulletEnabled val="1"/>
        </dgm:presLayoutVars>
      </dgm:prSet>
      <dgm:spPr/>
    </dgm:pt>
    <dgm:pt modelId="{A772D280-7A38-43C3-8795-60BCC935A6DE}" type="pres">
      <dgm:prSet presAssocID="{CF86E51B-DC73-423D-AF9B-D3A1FCC236EE}" presName="spNode" presStyleCnt="0"/>
      <dgm:spPr/>
    </dgm:pt>
    <dgm:pt modelId="{EC6EE729-C52C-47A5-8AEA-BF3C3B29B939}" type="pres">
      <dgm:prSet presAssocID="{A5495303-906E-43D8-8EA9-0D530A89DB66}" presName="sibTrans" presStyleLbl="sibTrans1D1" presStyleIdx="0" presStyleCnt="4"/>
      <dgm:spPr/>
    </dgm:pt>
    <dgm:pt modelId="{EA82B123-00E5-47CC-B332-A1DAC14E4F1E}" type="pres">
      <dgm:prSet presAssocID="{E6273F25-0A65-4CE5-B778-92E2430F99F2}" presName="node" presStyleLbl="node1" presStyleIdx="1" presStyleCnt="4">
        <dgm:presLayoutVars>
          <dgm:bulletEnabled val="1"/>
        </dgm:presLayoutVars>
      </dgm:prSet>
      <dgm:spPr/>
    </dgm:pt>
    <dgm:pt modelId="{38206451-19E9-41A6-AA8A-6B9F48E043C1}" type="pres">
      <dgm:prSet presAssocID="{E6273F25-0A65-4CE5-B778-92E2430F99F2}" presName="spNode" presStyleCnt="0"/>
      <dgm:spPr/>
    </dgm:pt>
    <dgm:pt modelId="{DE8DD199-80CC-4158-9EED-9B203DA542AA}" type="pres">
      <dgm:prSet presAssocID="{CD8DC8F3-C1AB-448A-94B0-CCDD5EFD5672}" presName="sibTrans" presStyleLbl="sibTrans1D1" presStyleIdx="1" presStyleCnt="4"/>
      <dgm:spPr/>
    </dgm:pt>
    <dgm:pt modelId="{CEA416E5-AAB6-42F5-998B-41DE30F4ED32}" type="pres">
      <dgm:prSet presAssocID="{C9CBEE03-A2AE-4D53-8904-672682A111DD}" presName="node" presStyleLbl="node1" presStyleIdx="2" presStyleCnt="4">
        <dgm:presLayoutVars>
          <dgm:bulletEnabled val="1"/>
        </dgm:presLayoutVars>
      </dgm:prSet>
      <dgm:spPr/>
    </dgm:pt>
    <dgm:pt modelId="{BE5C9A95-8D7E-4338-A3EF-C18B68F5A3DA}" type="pres">
      <dgm:prSet presAssocID="{C9CBEE03-A2AE-4D53-8904-672682A111DD}" presName="spNode" presStyleCnt="0"/>
      <dgm:spPr/>
    </dgm:pt>
    <dgm:pt modelId="{9E3C66C9-37FB-4A9F-907D-9C7ED00572AD}" type="pres">
      <dgm:prSet presAssocID="{09BED429-46FE-432E-BB1B-C6AD915998A2}" presName="sibTrans" presStyleLbl="sibTrans1D1" presStyleIdx="2" presStyleCnt="4"/>
      <dgm:spPr/>
    </dgm:pt>
    <dgm:pt modelId="{D0DA63AC-24A9-4AEB-AA69-14794D14CECB}" type="pres">
      <dgm:prSet presAssocID="{4B7AD3F5-E82B-42AC-A557-DE79E59837E9}" presName="node" presStyleLbl="node1" presStyleIdx="3" presStyleCnt="4">
        <dgm:presLayoutVars>
          <dgm:bulletEnabled val="1"/>
        </dgm:presLayoutVars>
      </dgm:prSet>
      <dgm:spPr/>
    </dgm:pt>
    <dgm:pt modelId="{8FB5D27D-4F17-4643-B8A0-11B6C1661046}" type="pres">
      <dgm:prSet presAssocID="{4B7AD3F5-E82B-42AC-A557-DE79E59837E9}" presName="spNode" presStyleCnt="0"/>
      <dgm:spPr/>
    </dgm:pt>
    <dgm:pt modelId="{375E5C16-27C6-4D33-83AB-6EFF531A07AC}" type="pres">
      <dgm:prSet presAssocID="{F95812D7-248A-4CB6-9573-F98E0E476309}" presName="sibTrans" presStyleLbl="sibTrans1D1" presStyleIdx="3" presStyleCnt="4"/>
      <dgm:spPr/>
    </dgm:pt>
  </dgm:ptLst>
  <dgm:cxnLst>
    <dgm:cxn modelId="{8284813B-23FD-402C-998B-42AFBE9F1DBF}" type="presOf" srcId="{C9CBEE03-A2AE-4D53-8904-672682A111DD}" destId="{CEA416E5-AAB6-42F5-998B-41DE30F4ED32}" srcOrd="0" destOrd="0" presId="urn:microsoft.com/office/officeart/2005/8/layout/cycle6"/>
    <dgm:cxn modelId="{882BA663-80FB-47B6-87A2-50FC10A3887B}" srcId="{4491116E-7077-4B35-927F-9CC8DBE0CC31}" destId="{C9CBEE03-A2AE-4D53-8904-672682A111DD}" srcOrd="2" destOrd="0" parTransId="{53A2CA2B-BD03-4ACF-B144-91A16BCADD81}" sibTransId="{09BED429-46FE-432E-BB1B-C6AD915998A2}"/>
    <dgm:cxn modelId="{A4705766-BD23-40CD-8695-A77822F1A1AB}" type="presOf" srcId="{CF86E51B-DC73-423D-AF9B-D3A1FCC236EE}" destId="{0D9D0035-69A6-424F-9A81-279AB05A9774}" srcOrd="0" destOrd="0" presId="urn:microsoft.com/office/officeart/2005/8/layout/cycle6"/>
    <dgm:cxn modelId="{F7A9D556-7B91-4E80-A651-EE33FBEB005C}" type="presOf" srcId="{F95812D7-248A-4CB6-9573-F98E0E476309}" destId="{375E5C16-27C6-4D33-83AB-6EFF531A07AC}" srcOrd="0" destOrd="0" presId="urn:microsoft.com/office/officeart/2005/8/layout/cycle6"/>
    <dgm:cxn modelId="{19B09F94-47E0-417A-9267-C2CA4DCB9425}" type="presOf" srcId="{09BED429-46FE-432E-BB1B-C6AD915998A2}" destId="{9E3C66C9-37FB-4A9F-907D-9C7ED00572AD}" srcOrd="0" destOrd="0" presId="urn:microsoft.com/office/officeart/2005/8/layout/cycle6"/>
    <dgm:cxn modelId="{0B6C94B1-E795-4496-89D6-C9C5FFF1AC6D}" type="presOf" srcId="{A5495303-906E-43D8-8EA9-0D530A89DB66}" destId="{EC6EE729-C52C-47A5-8AEA-BF3C3B29B939}" srcOrd="0" destOrd="0" presId="urn:microsoft.com/office/officeart/2005/8/layout/cycle6"/>
    <dgm:cxn modelId="{E1B069BE-9FF7-4640-8D99-8D866D65979A}" type="presOf" srcId="{E6273F25-0A65-4CE5-B778-92E2430F99F2}" destId="{EA82B123-00E5-47CC-B332-A1DAC14E4F1E}" srcOrd="0" destOrd="0" presId="urn:microsoft.com/office/officeart/2005/8/layout/cycle6"/>
    <dgm:cxn modelId="{88B2C6CD-C6E1-4258-BEC5-D54BD4E3D32C}" srcId="{4491116E-7077-4B35-927F-9CC8DBE0CC31}" destId="{4B7AD3F5-E82B-42AC-A557-DE79E59837E9}" srcOrd="3" destOrd="0" parTransId="{590A8EB3-ED36-465B-AE6E-28BC47DF6412}" sibTransId="{F95812D7-248A-4CB6-9573-F98E0E476309}"/>
    <dgm:cxn modelId="{74B1C8D9-C166-4D22-96F9-8B1DF126F90C}" srcId="{4491116E-7077-4B35-927F-9CC8DBE0CC31}" destId="{CF86E51B-DC73-423D-AF9B-D3A1FCC236EE}" srcOrd="0" destOrd="0" parTransId="{0126977D-AB88-4757-914A-A7A7E0B5FD66}" sibTransId="{A5495303-906E-43D8-8EA9-0D530A89DB66}"/>
    <dgm:cxn modelId="{4203F5E9-C435-40EC-A6CB-3E15001A233F}" srcId="{4491116E-7077-4B35-927F-9CC8DBE0CC31}" destId="{E6273F25-0A65-4CE5-B778-92E2430F99F2}" srcOrd="1" destOrd="0" parTransId="{D18985D0-02DD-4D45-A93A-AD435E1367B2}" sibTransId="{CD8DC8F3-C1AB-448A-94B0-CCDD5EFD5672}"/>
    <dgm:cxn modelId="{FEC839EC-A539-49C8-8899-307530558E88}" type="presOf" srcId="{CD8DC8F3-C1AB-448A-94B0-CCDD5EFD5672}" destId="{DE8DD199-80CC-4158-9EED-9B203DA542AA}" srcOrd="0" destOrd="0" presId="urn:microsoft.com/office/officeart/2005/8/layout/cycle6"/>
    <dgm:cxn modelId="{4D6009F3-845F-47B6-ABD4-ECB36C329CA9}" type="presOf" srcId="{4491116E-7077-4B35-927F-9CC8DBE0CC31}" destId="{21655B4C-E9C8-4057-AF34-4B379A3EDB75}" srcOrd="0" destOrd="0" presId="urn:microsoft.com/office/officeart/2005/8/layout/cycle6"/>
    <dgm:cxn modelId="{716270FE-8E0C-4227-804C-1F1F7CA71943}" type="presOf" srcId="{4B7AD3F5-E82B-42AC-A557-DE79E59837E9}" destId="{D0DA63AC-24A9-4AEB-AA69-14794D14CECB}" srcOrd="0" destOrd="0" presId="urn:microsoft.com/office/officeart/2005/8/layout/cycle6"/>
    <dgm:cxn modelId="{34AD815F-2841-4823-8726-0162657E812B}" type="presParOf" srcId="{21655B4C-E9C8-4057-AF34-4B379A3EDB75}" destId="{0D9D0035-69A6-424F-9A81-279AB05A9774}" srcOrd="0" destOrd="0" presId="urn:microsoft.com/office/officeart/2005/8/layout/cycle6"/>
    <dgm:cxn modelId="{BE9A6A93-3042-44F7-AD83-CC15685C5F72}" type="presParOf" srcId="{21655B4C-E9C8-4057-AF34-4B379A3EDB75}" destId="{A772D280-7A38-43C3-8795-60BCC935A6DE}" srcOrd="1" destOrd="0" presId="urn:microsoft.com/office/officeart/2005/8/layout/cycle6"/>
    <dgm:cxn modelId="{A89AD193-DA95-46B5-96FA-C858B3C48FF3}" type="presParOf" srcId="{21655B4C-E9C8-4057-AF34-4B379A3EDB75}" destId="{EC6EE729-C52C-47A5-8AEA-BF3C3B29B939}" srcOrd="2" destOrd="0" presId="urn:microsoft.com/office/officeart/2005/8/layout/cycle6"/>
    <dgm:cxn modelId="{55DE43FA-DBF7-4A26-BC0C-6DFE44F3685D}" type="presParOf" srcId="{21655B4C-E9C8-4057-AF34-4B379A3EDB75}" destId="{EA82B123-00E5-47CC-B332-A1DAC14E4F1E}" srcOrd="3" destOrd="0" presId="urn:microsoft.com/office/officeart/2005/8/layout/cycle6"/>
    <dgm:cxn modelId="{67D04AFA-C53B-4D28-9B43-8ED0121C3D7E}" type="presParOf" srcId="{21655B4C-E9C8-4057-AF34-4B379A3EDB75}" destId="{38206451-19E9-41A6-AA8A-6B9F48E043C1}" srcOrd="4" destOrd="0" presId="urn:microsoft.com/office/officeart/2005/8/layout/cycle6"/>
    <dgm:cxn modelId="{FF5BEF97-52B4-42A0-A7FB-F91B4B04FF26}" type="presParOf" srcId="{21655B4C-E9C8-4057-AF34-4B379A3EDB75}" destId="{DE8DD199-80CC-4158-9EED-9B203DA542AA}" srcOrd="5" destOrd="0" presId="urn:microsoft.com/office/officeart/2005/8/layout/cycle6"/>
    <dgm:cxn modelId="{7A4BD7B1-408D-4935-A93E-22D092836FA3}" type="presParOf" srcId="{21655B4C-E9C8-4057-AF34-4B379A3EDB75}" destId="{CEA416E5-AAB6-42F5-998B-41DE30F4ED32}" srcOrd="6" destOrd="0" presId="urn:microsoft.com/office/officeart/2005/8/layout/cycle6"/>
    <dgm:cxn modelId="{D50F86DF-F1DC-4E6A-9470-0C2AE1273BC5}" type="presParOf" srcId="{21655B4C-E9C8-4057-AF34-4B379A3EDB75}" destId="{BE5C9A95-8D7E-4338-A3EF-C18B68F5A3DA}" srcOrd="7" destOrd="0" presId="urn:microsoft.com/office/officeart/2005/8/layout/cycle6"/>
    <dgm:cxn modelId="{F17770B5-66FC-4BDB-B4ED-0566C729F63D}" type="presParOf" srcId="{21655B4C-E9C8-4057-AF34-4B379A3EDB75}" destId="{9E3C66C9-37FB-4A9F-907D-9C7ED00572AD}" srcOrd="8" destOrd="0" presId="urn:microsoft.com/office/officeart/2005/8/layout/cycle6"/>
    <dgm:cxn modelId="{6A8E93BF-C427-45F5-8738-F590A75F442E}" type="presParOf" srcId="{21655B4C-E9C8-4057-AF34-4B379A3EDB75}" destId="{D0DA63AC-24A9-4AEB-AA69-14794D14CECB}" srcOrd="9" destOrd="0" presId="urn:microsoft.com/office/officeart/2005/8/layout/cycle6"/>
    <dgm:cxn modelId="{DAC4322D-CF4D-48B0-8EE9-6AE46F87ED5F}" type="presParOf" srcId="{21655B4C-E9C8-4057-AF34-4B379A3EDB75}" destId="{8FB5D27D-4F17-4643-B8A0-11B6C1661046}" srcOrd="10" destOrd="0" presId="urn:microsoft.com/office/officeart/2005/8/layout/cycle6"/>
    <dgm:cxn modelId="{CBC2036C-CBF2-428B-B5C6-FC92AD59369B}" type="presParOf" srcId="{21655B4C-E9C8-4057-AF34-4B379A3EDB75}" destId="{375E5C16-27C6-4D33-83AB-6EFF531A07AC}" srcOrd="11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FF7A1A-F0C3-4176-B206-3FA038EC89D3}">
      <dsp:nvSpPr>
        <dsp:cNvPr id="0" name=""/>
        <dsp:cNvSpPr/>
      </dsp:nvSpPr>
      <dsp:spPr>
        <a:xfrm>
          <a:off x="358499" y="168809"/>
          <a:ext cx="1310097" cy="454979"/>
        </a:xfrm>
        <a:prstGeom prst="ellipse">
          <a:avLst/>
        </a:prstGeom>
        <a:solidFill>
          <a:schemeClr val="accent1">
            <a:tint val="50000"/>
            <a:alpha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524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B58C3C-9CF4-4029-A5A4-387FDAFB3DBA}">
      <dsp:nvSpPr>
        <dsp:cNvPr id="0" name=""/>
        <dsp:cNvSpPr/>
      </dsp:nvSpPr>
      <dsp:spPr>
        <a:xfrm>
          <a:off x="888632" y="1282900"/>
          <a:ext cx="253894" cy="162492"/>
        </a:xfrm>
        <a:prstGeom prst="downArrow">
          <a:avLst/>
        </a:prstGeom>
        <a:solidFill>
          <a:schemeClr val="accent1">
            <a:tint val="55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4BA62A-283C-46A7-934F-8B6221C1E4AB}">
      <dsp:nvSpPr>
        <dsp:cNvPr id="0" name=""/>
        <dsp:cNvSpPr/>
      </dsp:nvSpPr>
      <dsp:spPr>
        <a:xfrm>
          <a:off x="-2" y="1419330"/>
          <a:ext cx="2031163" cy="291801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800" kern="1200" dirty="0">
              <a:latin typeface="굴림" pitchFamily="50" charset="-127"/>
              <a:ea typeface="굴림" pitchFamily="50" charset="-127"/>
            </a:rPr>
            <a:t>방사선 측정</a:t>
          </a:r>
        </a:p>
      </dsp:txBody>
      <dsp:txXfrm>
        <a:off x="-2" y="1419330"/>
        <a:ext cx="2031163" cy="291801"/>
      </dsp:txXfrm>
    </dsp:sp>
    <dsp:sp modelId="{FDB11613-D67B-45CA-B61E-54FD3C0D571B}">
      <dsp:nvSpPr>
        <dsp:cNvPr id="0" name=""/>
        <dsp:cNvSpPr/>
      </dsp:nvSpPr>
      <dsp:spPr>
        <a:xfrm>
          <a:off x="677865" y="210713"/>
          <a:ext cx="710905" cy="710905"/>
        </a:xfrm>
        <a:prstGeom prst="ellipse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ko-KR" altLang="en-US" sz="1800" kern="1200" dirty="0">
            <a:latin typeface="굴림" pitchFamily="50" charset="-127"/>
            <a:ea typeface="굴림" pitchFamily="50" charset="-127"/>
          </a:endParaRPr>
        </a:p>
      </dsp:txBody>
      <dsp:txXfrm>
        <a:off x="781975" y="314823"/>
        <a:ext cx="502685" cy="502685"/>
      </dsp:txXfrm>
    </dsp:sp>
    <dsp:sp modelId="{E5C4468A-71AA-42F2-A0F5-CCBEDAF89FD7}">
      <dsp:nvSpPr>
        <dsp:cNvPr id="0" name=""/>
        <dsp:cNvSpPr/>
      </dsp:nvSpPr>
      <dsp:spPr>
        <a:xfrm>
          <a:off x="304673" y="112952"/>
          <a:ext cx="1421811" cy="1137449"/>
        </a:xfrm>
        <a:prstGeom prst="funnel">
          <a:avLst/>
        </a:prstGeom>
        <a:solidFill>
          <a:schemeClr val="lt1">
            <a:alpha val="55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9D0035-69A6-424F-9A81-279AB05A9774}">
      <dsp:nvSpPr>
        <dsp:cNvPr id="0" name=""/>
        <dsp:cNvSpPr/>
      </dsp:nvSpPr>
      <dsp:spPr>
        <a:xfrm>
          <a:off x="1294516" y="383"/>
          <a:ext cx="881084" cy="57270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800" kern="1200">
              <a:solidFill>
                <a:schemeClr val="tx1"/>
              </a:solidFill>
              <a:latin typeface="굴림" pitchFamily="50" charset="-127"/>
              <a:ea typeface="굴림" pitchFamily="50" charset="-127"/>
            </a:rPr>
            <a:t>알파선</a:t>
          </a:r>
          <a:endParaRPr lang="ko-KR" altLang="en-US" sz="1800" kern="1200" dirty="0">
            <a:solidFill>
              <a:schemeClr val="tx1"/>
            </a:solidFill>
            <a:latin typeface="굴림" pitchFamily="50" charset="-127"/>
            <a:ea typeface="굴림" pitchFamily="50" charset="-127"/>
          </a:endParaRPr>
        </a:p>
      </dsp:txBody>
      <dsp:txXfrm>
        <a:off x="1322473" y="28340"/>
        <a:ext cx="825170" cy="516791"/>
      </dsp:txXfrm>
    </dsp:sp>
    <dsp:sp modelId="{EC6EE729-C52C-47A5-8AEA-BF3C3B29B939}">
      <dsp:nvSpPr>
        <dsp:cNvPr id="0" name=""/>
        <dsp:cNvSpPr/>
      </dsp:nvSpPr>
      <dsp:spPr>
        <a:xfrm>
          <a:off x="787369" y="286735"/>
          <a:ext cx="1895379" cy="1895379"/>
        </a:xfrm>
        <a:custGeom>
          <a:avLst/>
          <a:gdLst/>
          <a:ahLst/>
          <a:cxnLst/>
          <a:rect l="0" t="0" r="0" b="0"/>
          <a:pathLst>
            <a:path>
              <a:moveTo>
                <a:pt x="1394602" y="111995"/>
              </a:moveTo>
              <a:arcTo wR="947689" hR="947689" stAng="17888218" swAng="2630393"/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82B123-00E5-47CC-B332-A1DAC14E4F1E}">
      <dsp:nvSpPr>
        <dsp:cNvPr id="0" name=""/>
        <dsp:cNvSpPr/>
      </dsp:nvSpPr>
      <dsp:spPr>
        <a:xfrm>
          <a:off x="2242206" y="948072"/>
          <a:ext cx="881084" cy="57270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800" kern="1200">
              <a:solidFill>
                <a:schemeClr val="tx1"/>
              </a:solidFill>
              <a:latin typeface="굴림" pitchFamily="50" charset="-127"/>
              <a:ea typeface="굴림" pitchFamily="50" charset="-127"/>
            </a:rPr>
            <a:t>베타선</a:t>
          </a:r>
          <a:endParaRPr lang="ko-KR" altLang="en-US" sz="1800" kern="1200" dirty="0">
            <a:solidFill>
              <a:schemeClr val="tx1"/>
            </a:solidFill>
            <a:latin typeface="굴림" pitchFamily="50" charset="-127"/>
            <a:ea typeface="굴림" pitchFamily="50" charset="-127"/>
          </a:endParaRPr>
        </a:p>
      </dsp:txBody>
      <dsp:txXfrm>
        <a:off x="2270163" y="976029"/>
        <a:ext cx="825170" cy="516791"/>
      </dsp:txXfrm>
    </dsp:sp>
    <dsp:sp modelId="{DE8DD199-80CC-4158-9EED-9B203DA542AA}">
      <dsp:nvSpPr>
        <dsp:cNvPr id="0" name=""/>
        <dsp:cNvSpPr/>
      </dsp:nvSpPr>
      <dsp:spPr>
        <a:xfrm>
          <a:off x="787369" y="286735"/>
          <a:ext cx="1895379" cy="1895379"/>
        </a:xfrm>
        <a:custGeom>
          <a:avLst/>
          <a:gdLst/>
          <a:ahLst/>
          <a:cxnLst/>
          <a:rect l="0" t="0" r="0" b="0"/>
          <a:pathLst>
            <a:path>
              <a:moveTo>
                <a:pt x="1848878" y="1240906"/>
              </a:moveTo>
              <a:arcTo wR="947689" hR="947689" stAng="1081389" swAng="2630393"/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A416E5-AAB6-42F5-998B-41DE30F4ED32}">
      <dsp:nvSpPr>
        <dsp:cNvPr id="0" name=""/>
        <dsp:cNvSpPr/>
      </dsp:nvSpPr>
      <dsp:spPr>
        <a:xfrm>
          <a:off x="1294516" y="1895762"/>
          <a:ext cx="881084" cy="57270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800" kern="1200">
              <a:solidFill>
                <a:schemeClr val="tx1"/>
              </a:solidFill>
              <a:latin typeface="굴림" pitchFamily="50" charset="-127"/>
              <a:ea typeface="굴림" pitchFamily="50" charset="-127"/>
            </a:rPr>
            <a:t>감마선</a:t>
          </a:r>
          <a:endParaRPr lang="ko-KR" altLang="en-US" sz="1800" kern="1200" dirty="0">
            <a:solidFill>
              <a:schemeClr val="tx1"/>
            </a:solidFill>
            <a:latin typeface="굴림" pitchFamily="50" charset="-127"/>
            <a:ea typeface="굴림" pitchFamily="50" charset="-127"/>
          </a:endParaRPr>
        </a:p>
      </dsp:txBody>
      <dsp:txXfrm>
        <a:off x="1322473" y="1923719"/>
        <a:ext cx="825170" cy="516791"/>
      </dsp:txXfrm>
    </dsp:sp>
    <dsp:sp modelId="{9E3C66C9-37FB-4A9F-907D-9C7ED00572AD}">
      <dsp:nvSpPr>
        <dsp:cNvPr id="0" name=""/>
        <dsp:cNvSpPr/>
      </dsp:nvSpPr>
      <dsp:spPr>
        <a:xfrm>
          <a:off x="787369" y="286735"/>
          <a:ext cx="1895379" cy="1895379"/>
        </a:xfrm>
        <a:custGeom>
          <a:avLst/>
          <a:gdLst/>
          <a:ahLst/>
          <a:cxnLst/>
          <a:rect l="0" t="0" r="0" b="0"/>
          <a:pathLst>
            <a:path>
              <a:moveTo>
                <a:pt x="500777" y="1783384"/>
              </a:moveTo>
              <a:arcTo wR="947689" hR="947689" stAng="7088218" swAng="2630393"/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DA63AC-24A9-4AEB-AA69-14794D14CECB}">
      <dsp:nvSpPr>
        <dsp:cNvPr id="0" name=""/>
        <dsp:cNvSpPr/>
      </dsp:nvSpPr>
      <dsp:spPr>
        <a:xfrm>
          <a:off x="346826" y="948072"/>
          <a:ext cx="881084" cy="57270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ko-KR" sz="1800" kern="1200">
              <a:solidFill>
                <a:schemeClr val="tx1"/>
              </a:solidFill>
              <a:latin typeface="굴림" pitchFamily="50" charset="-127"/>
              <a:ea typeface="굴림" pitchFamily="50" charset="-127"/>
            </a:rPr>
            <a:t>X</a:t>
          </a:r>
          <a:r>
            <a:rPr lang="ko-KR" altLang="en-US" sz="1800" kern="1200">
              <a:solidFill>
                <a:schemeClr val="tx1"/>
              </a:solidFill>
              <a:latin typeface="굴림" pitchFamily="50" charset="-127"/>
              <a:ea typeface="굴림" pitchFamily="50" charset="-127"/>
            </a:rPr>
            <a:t>선</a:t>
          </a:r>
          <a:endParaRPr lang="ko-KR" altLang="en-US" sz="1800" kern="1200" dirty="0">
            <a:solidFill>
              <a:schemeClr val="tx1"/>
            </a:solidFill>
            <a:latin typeface="굴림" pitchFamily="50" charset="-127"/>
            <a:ea typeface="굴림" pitchFamily="50" charset="-127"/>
          </a:endParaRPr>
        </a:p>
      </dsp:txBody>
      <dsp:txXfrm>
        <a:off x="374783" y="976029"/>
        <a:ext cx="825170" cy="516791"/>
      </dsp:txXfrm>
    </dsp:sp>
    <dsp:sp modelId="{375E5C16-27C6-4D33-83AB-6EFF531A07AC}">
      <dsp:nvSpPr>
        <dsp:cNvPr id="0" name=""/>
        <dsp:cNvSpPr/>
      </dsp:nvSpPr>
      <dsp:spPr>
        <a:xfrm>
          <a:off x="787369" y="286735"/>
          <a:ext cx="1895379" cy="1895379"/>
        </a:xfrm>
        <a:custGeom>
          <a:avLst/>
          <a:gdLst/>
          <a:ahLst/>
          <a:cxnLst/>
          <a:rect l="0" t="0" r="0" b="0"/>
          <a:pathLst>
            <a:path>
              <a:moveTo>
                <a:pt x="46501" y="654473"/>
              </a:moveTo>
              <a:arcTo wR="947689" hR="947689" stAng="11881389" swAng="2630393"/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770DE0-B966-41B1-9A24-0F96E0638820}" type="datetimeFigureOut">
              <a:rPr lang="ko-KR" altLang="en-US" smtClean="0"/>
              <a:pPr/>
              <a:t>2020-03-04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495720-52C2-4C34-A367-42B5961E8853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102761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2D34ED-5A4C-4A11-B1AE-5219B02003C8}" type="datetimeFigureOut">
              <a:rPr lang="ko-KR" altLang="en-US" smtClean="0"/>
              <a:pPr/>
              <a:t>2020-03-04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510A7D-23FB-43A0-B7B6-21B7358F5ED3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58344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510A7D-23FB-43A0-B7B6-21B7358F5ED3}" type="slidenum">
              <a:rPr lang="ko-KR" altLang="en-US" smtClean="0"/>
              <a:pPr/>
              <a:t>1</a:t>
            </a:fld>
            <a:endParaRPr lang="ko-KR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47DDF-F965-4244-8699-438472DE6A79}" type="datetime1">
              <a:rPr lang="ko-KR" altLang="en-US" smtClean="0"/>
              <a:pPr/>
              <a:t>2020-03-04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00AA4-E025-4A2B-89CB-6B222B271DC6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58704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한쪽 모서리는 잘리고 다른 쪽 모서리는 둥근 사각형 6"/>
          <p:cNvSpPr/>
          <p:nvPr userDrawn="1"/>
        </p:nvSpPr>
        <p:spPr bwMode="auto">
          <a:xfrm>
            <a:off x="0" y="-347"/>
            <a:ext cx="9906000" cy="1195561"/>
          </a:xfrm>
          <a:prstGeom prst="snipRoundRect">
            <a:avLst>
              <a:gd name="adj1" fmla="val 23041"/>
              <a:gd name="adj2" fmla="val 16667"/>
            </a:avLst>
          </a:prstGeom>
          <a:solidFill>
            <a:schemeClr val="bg2">
              <a:lumMod val="5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en-US" b="1" i="0" u="none" strike="noStrike" cap="none" normalizeH="0" baseline="0" dirty="0">
              <a:ln>
                <a:noFill/>
              </a:ln>
              <a:solidFill>
                <a:schemeClr val="tx1"/>
              </a:solidFill>
              <a:latin typeface="돋움" pitchFamily="50" charset="-127"/>
              <a:ea typeface="돋움" pitchFamily="50" charset="-127"/>
            </a:endParaRPr>
          </a:p>
        </p:txBody>
      </p:sp>
      <p:sp>
        <p:nvSpPr>
          <p:cNvPr id="8" name="한쪽 모서리는 잘리고 다른 쪽 모서리는 둥근 사각형 7"/>
          <p:cNvSpPr/>
          <p:nvPr userDrawn="1"/>
        </p:nvSpPr>
        <p:spPr bwMode="auto">
          <a:xfrm flipH="1" flipV="1">
            <a:off x="488504" y="-347"/>
            <a:ext cx="8928992" cy="1195561"/>
          </a:xfrm>
          <a:prstGeom prst="snipRoundRect">
            <a:avLst/>
          </a:prstGeom>
          <a:solidFill>
            <a:schemeClr val="accent1">
              <a:lumMod val="20000"/>
              <a:lumOff val="8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en-US" b="1" i="0" u="none" strike="noStrike" cap="none" normalizeH="0" baseline="0" dirty="0">
              <a:ln>
                <a:noFill/>
              </a:ln>
              <a:solidFill>
                <a:schemeClr val="tx1"/>
              </a:solidFill>
              <a:latin typeface="돋움" pitchFamily="50" charset="-127"/>
              <a:ea typeface="돋움" pitchFamily="50" charset="-127"/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88504" y="170352"/>
            <a:ext cx="8915400" cy="864096"/>
          </a:xfrm>
        </p:spPr>
        <p:txBody>
          <a:bodyPr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lang="ko-KR" altLang="en-US" sz="4000" b="0" kern="1200" baseline="0" dirty="0">
                <a:solidFill>
                  <a:srgbClr val="FF0000"/>
                </a:solidFill>
                <a:latin typeface="굴림" pitchFamily="50" charset="-127"/>
                <a:ea typeface="굴림" pitchFamily="50" charset="-127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600">
                <a:solidFill>
                  <a:schemeClr val="tx1">
                    <a:lumMod val="95000"/>
                    <a:lumOff val="5000"/>
                  </a:schemeClr>
                </a:solidFill>
                <a:latin typeface="맑은 고딕" pitchFamily="50" charset="-127"/>
                <a:ea typeface="맑은 고딕" pitchFamily="50" charset="-127"/>
              </a:defRPr>
            </a:lvl1pPr>
          </a:lstStyle>
          <a:p>
            <a:fld id="{39800AA4-E025-4A2B-89CB-6B222B271DC6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pic>
        <p:nvPicPr>
          <p:cNvPr id="9" name="그림 8" descr="로고2.jpg"/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9E9D9B"/>
              </a:clrFrom>
              <a:clrTo>
                <a:srgbClr val="9E9D9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72480" y="6305868"/>
            <a:ext cx="1296144" cy="371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3787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76432-C7B6-47CE-BE17-BAC400F0FF29}" type="datetime1">
              <a:rPr lang="ko-KR" altLang="en-US" smtClean="0"/>
              <a:pPr/>
              <a:t>2020-03-04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913440" y="6381328"/>
            <a:ext cx="864096" cy="365125"/>
          </a:xfrm>
        </p:spPr>
        <p:txBody>
          <a:bodyPr/>
          <a:lstStyle>
            <a:lvl1pPr>
              <a:defRPr sz="1600">
                <a:solidFill>
                  <a:schemeClr val="tx1"/>
                </a:solidFill>
              </a:defRPr>
            </a:lvl1pPr>
          </a:lstStyle>
          <a:p>
            <a:fld id="{39800AA4-E025-4A2B-89CB-6B222B271DC6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pic>
        <p:nvPicPr>
          <p:cNvPr id="8" name="그림 7" descr="로고1.jpg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7C7C7E"/>
              </a:clrFrom>
              <a:clrTo>
                <a:srgbClr val="7C7C7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00473" y="6309320"/>
            <a:ext cx="1368151" cy="399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320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72C79-E271-46A8-BA31-3FE85CCA1672}" type="datetime1">
              <a:rPr lang="ko-KR" altLang="en-US" smtClean="0"/>
              <a:pPr/>
              <a:t>2020-03-04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00AA4-E025-4A2B-89CB-6B222B271DC6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1281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88504" y="-6052"/>
            <a:ext cx="8915400" cy="914772"/>
          </a:xfrm>
        </p:spPr>
        <p:txBody>
          <a:bodyPr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lang="ko-KR" altLang="en-US" sz="4000" b="0" kern="1200" baseline="0">
                <a:solidFill>
                  <a:srgbClr val="0070C0"/>
                </a:solidFill>
                <a:latin typeface="맑은 고딕" pitchFamily="50" charset="-127"/>
                <a:ea typeface="맑은 고딕" pitchFamily="50" charset="-127"/>
                <a:cs typeface="+mj-cs"/>
              </a:defRPr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078CE-D56E-4726-8411-411A720DF430}" type="datetime1">
              <a:rPr lang="ko-KR" altLang="en-US" smtClean="0"/>
              <a:pPr/>
              <a:t>2020-03-04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00AA4-E025-4A2B-89CB-6B222B271DC6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49097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6A4CD-C325-46F1-A939-64B9A6D51FCD}" type="datetime1">
              <a:rPr lang="ko-KR" altLang="en-US" smtClean="0"/>
              <a:pPr/>
              <a:t>2020-03-04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00AA4-E025-4A2B-89CB-6B222B271DC6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16285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0" r:id="rId3"/>
    <p:sldLayoutId id="2147483651" r:id="rId4"/>
    <p:sldLayoutId id="2147483652" r:id="rId5"/>
  </p:sldLayoutIdLst>
  <p:hf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생활 속 표준</a:t>
            </a:r>
          </a:p>
        </p:txBody>
      </p:sp>
      <p:sp>
        <p:nvSpPr>
          <p:cNvPr id="37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00AA4-E025-4A2B-89CB-6B222B271DC6}" type="slidenum">
              <a:rPr lang="ko-KR" altLang="en-US" smtClean="0"/>
              <a:pPr/>
              <a:t>1</a:t>
            </a:fld>
            <a:r>
              <a:rPr lang="ko-KR" altLang="en-US" dirty="0"/>
              <a:t> 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200072" y="1330837"/>
            <a:ext cx="4576882" cy="4584190"/>
            <a:chOff x="200072" y="1330837"/>
            <a:chExt cx="4576882" cy="4584190"/>
          </a:xfrm>
        </p:grpSpPr>
        <p:sp>
          <p:nvSpPr>
            <p:cNvPr id="29" name="대각선 방향의 모서리가 잘린 사각형 28"/>
            <p:cNvSpPr/>
            <p:nvPr/>
          </p:nvSpPr>
          <p:spPr bwMode="auto">
            <a:xfrm rot="5400000" flipH="1">
              <a:off x="388626" y="1526699"/>
              <a:ext cx="4203976" cy="4572680"/>
            </a:xfrm>
            <a:prstGeom prst="snip2DiagRect">
              <a:avLst/>
            </a:prstGeom>
            <a:solidFill>
              <a:srgbClr val="E2FFA7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ko-KR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61" name="대각선 줄무늬 60"/>
            <p:cNvSpPr/>
            <p:nvPr/>
          </p:nvSpPr>
          <p:spPr bwMode="auto">
            <a:xfrm>
              <a:off x="200072" y="2433081"/>
              <a:ext cx="4572000" cy="2772546"/>
            </a:xfrm>
            <a:prstGeom prst="diagStripe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ko-KR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13" name="왼쪽/오른쪽/위쪽/아래쪽 화살표 12"/>
            <p:cNvSpPr/>
            <p:nvPr/>
          </p:nvSpPr>
          <p:spPr bwMode="auto">
            <a:xfrm>
              <a:off x="632520" y="1330837"/>
              <a:ext cx="3008808" cy="760425"/>
            </a:xfrm>
            <a:prstGeom prst="quadArrow">
              <a:avLst>
                <a:gd name="adj1" fmla="val 42494"/>
                <a:gd name="adj2" fmla="val 21247"/>
                <a:gd name="adj3" fmla="val 27511"/>
              </a:avLst>
            </a:prstGeom>
            <a:solidFill>
              <a:schemeClr val="accent2">
                <a:lumMod val="20000"/>
                <a:lumOff val="80000"/>
              </a:scheme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ko-KR" altLang="en-US" dirty="0">
                  <a:latin typeface="굴림" pitchFamily="50" charset="-127"/>
                  <a:ea typeface="굴림" pitchFamily="50" charset="-127"/>
                </a:rPr>
                <a:t>진동 인체영향</a:t>
              </a:r>
              <a:endParaRPr kumimoji="1" lang="ko-KR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2" name="오각형 41"/>
            <p:cNvSpPr/>
            <p:nvPr/>
          </p:nvSpPr>
          <p:spPr bwMode="auto">
            <a:xfrm>
              <a:off x="1856656" y="2814956"/>
              <a:ext cx="2592288" cy="519879"/>
            </a:xfrm>
            <a:prstGeom prst="homePlate">
              <a:avLst/>
            </a:prstGeom>
            <a:solidFill>
              <a:schemeClr val="accent4">
                <a:lumMod val="40000"/>
                <a:lumOff val="60000"/>
              </a:schemeClr>
            </a:solidFill>
            <a:ln w="9525" algn="ctr">
              <a:solidFill>
                <a:schemeClr val="tx1"/>
              </a:solidFill>
              <a:prstDash val="solid"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ko-KR" altLang="en-US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굴림" pitchFamily="50" charset="-127"/>
                  <a:ea typeface="굴림" pitchFamily="50" charset="-127"/>
                </a:rPr>
                <a:t>스트레스 호르몬 증가</a:t>
              </a:r>
              <a:endParaRPr kumimoji="1" lang="en-US" altLang="ko-KR" dirty="0">
                <a:solidFill>
                  <a:schemeClr val="tx1">
                    <a:lumMod val="95000"/>
                    <a:lumOff val="5000"/>
                  </a:schemeClr>
                </a:solidFill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27" name="위쪽 화살표 설명선 26"/>
            <p:cNvSpPr/>
            <p:nvPr/>
          </p:nvSpPr>
          <p:spPr bwMode="auto">
            <a:xfrm>
              <a:off x="416496" y="4725144"/>
              <a:ext cx="1980000" cy="684128"/>
            </a:xfrm>
            <a:prstGeom prst="upArrowCallout">
              <a:avLst>
                <a:gd name="adj1" fmla="val 50000"/>
                <a:gd name="adj2" fmla="val 24100"/>
                <a:gd name="adj3" fmla="val 15664"/>
                <a:gd name="adj4" fmla="val 64977"/>
              </a:avLst>
            </a:prstGeom>
            <a:solidFill>
              <a:schemeClr val="accent2">
                <a:lumMod val="60000"/>
                <a:lumOff val="40000"/>
              </a:scheme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ko-KR" alt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굴림" pitchFamily="50" charset="-127"/>
                  <a:ea typeface="굴림" pitchFamily="50" charset="-127"/>
                </a:rPr>
                <a:t>진동 스트레스</a:t>
              </a:r>
            </a:p>
          </p:txBody>
        </p:sp>
        <p:sp>
          <p:nvSpPr>
            <p:cNvPr id="51" name="직사각형 50"/>
            <p:cNvSpPr/>
            <p:nvPr/>
          </p:nvSpPr>
          <p:spPr bwMode="auto">
            <a:xfrm>
              <a:off x="416496" y="5337264"/>
              <a:ext cx="3553556" cy="468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ko-KR" alt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굴림" pitchFamily="50" charset="-127"/>
                  <a:ea typeface="굴림" pitchFamily="50" charset="-127"/>
                </a:rPr>
                <a:t>체형이 작은 사람이 더 민감함</a:t>
              </a:r>
            </a:p>
          </p:txBody>
        </p:sp>
        <p:sp>
          <p:nvSpPr>
            <p:cNvPr id="39" name="원형 38"/>
            <p:cNvSpPr/>
            <p:nvPr/>
          </p:nvSpPr>
          <p:spPr bwMode="auto">
            <a:xfrm>
              <a:off x="680440" y="2551968"/>
              <a:ext cx="1006843" cy="1084656"/>
            </a:xfrm>
            <a:prstGeom prst="pie">
              <a:avLst>
                <a:gd name="adj1" fmla="val 3564692"/>
                <a:gd name="adj2" fmla="val 17531689"/>
              </a:avLst>
            </a:prstGeom>
            <a:solidFill>
              <a:schemeClr val="bg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ko-KR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36" name="원형 35"/>
            <p:cNvSpPr/>
            <p:nvPr/>
          </p:nvSpPr>
          <p:spPr bwMode="auto">
            <a:xfrm>
              <a:off x="344488" y="2430780"/>
              <a:ext cx="1352795" cy="1358260"/>
            </a:xfrm>
            <a:prstGeom prst="pie">
              <a:avLst>
                <a:gd name="adj1" fmla="val 3564692"/>
                <a:gd name="adj2" fmla="val 17531689"/>
              </a:avLst>
            </a:prstGeom>
            <a:solidFill>
              <a:schemeClr val="accent6">
                <a:lumMod val="75000"/>
              </a:scheme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eaVert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en-US" altLang="ko-KR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굴림" pitchFamily="50" charset="-127"/>
                <a:ea typeface="굴림" pitchFamily="50" charset="-127"/>
              </a:endParaRPr>
            </a:p>
            <a:p>
              <a:pPr marL="0" marR="0" indent="0" algn="ctr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ko-KR" altLang="en-US" sz="18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굴림" pitchFamily="50" charset="-127"/>
                  <a:ea typeface="굴림" pitchFamily="50" charset="-127"/>
                </a:rPr>
                <a:t>피해</a:t>
              </a:r>
            </a:p>
          </p:txBody>
        </p:sp>
        <p:sp>
          <p:nvSpPr>
            <p:cNvPr id="40" name="오각형 39"/>
            <p:cNvSpPr/>
            <p:nvPr/>
          </p:nvSpPr>
          <p:spPr bwMode="auto">
            <a:xfrm>
              <a:off x="1841460" y="4205265"/>
              <a:ext cx="2592288" cy="519879"/>
            </a:xfrm>
            <a:prstGeom prst="homePlate">
              <a:avLst/>
            </a:prstGeom>
            <a:solidFill>
              <a:schemeClr val="accent4">
                <a:lumMod val="40000"/>
                <a:lumOff val="60000"/>
              </a:schemeClr>
            </a:solidFill>
            <a:ln w="9525" algn="ctr">
              <a:solidFill>
                <a:schemeClr val="tx1"/>
              </a:solidFill>
              <a:prstDash val="solid"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ko-KR" altLang="en-US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굴림" pitchFamily="50" charset="-127"/>
                  <a:ea typeface="굴림" pitchFamily="50" charset="-127"/>
                </a:rPr>
                <a:t>두통</a:t>
              </a:r>
              <a:r>
                <a:rPr kumimoji="1" lang="en-US" altLang="ko-KR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kumimoji="1" lang="ko-KR" altLang="en-US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굴림" pitchFamily="50" charset="-127"/>
                  <a:ea typeface="굴림" pitchFamily="50" charset="-127"/>
                </a:rPr>
                <a:t>신경장애 증가</a:t>
              </a:r>
              <a:endParaRPr kumimoji="1" lang="en-US" altLang="ko-KR" dirty="0">
                <a:solidFill>
                  <a:schemeClr val="tx1">
                    <a:lumMod val="95000"/>
                    <a:lumOff val="5000"/>
                  </a:schemeClr>
                </a:solidFill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14" name="순서도: 자기 디스크 13"/>
            <p:cNvSpPr/>
            <p:nvPr/>
          </p:nvSpPr>
          <p:spPr bwMode="auto">
            <a:xfrm>
              <a:off x="1568624" y="2204864"/>
              <a:ext cx="2448272" cy="546572"/>
            </a:xfrm>
            <a:prstGeom prst="flowChartMagneticDisk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prstDash val="solid"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ko-KR" altLang="en-US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굴림" pitchFamily="50" charset="-127"/>
                  <a:ea typeface="굴림" pitchFamily="50" charset="-127"/>
                </a:rPr>
                <a:t>진동에 노출 시</a:t>
              </a:r>
            </a:p>
          </p:txBody>
        </p:sp>
        <p:sp>
          <p:nvSpPr>
            <p:cNvPr id="38" name="순서도: 자기 디스크 37"/>
            <p:cNvSpPr/>
            <p:nvPr/>
          </p:nvSpPr>
          <p:spPr bwMode="auto">
            <a:xfrm>
              <a:off x="1521780" y="3573016"/>
              <a:ext cx="2448272" cy="546572"/>
            </a:xfrm>
            <a:prstGeom prst="flowChartMagneticDisk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prstDash val="solid"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ko-KR" altLang="en-US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굴림" pitchFamily="50" charset="-127"/>
                  <a:ea typeface="굴림" pitchFamily="50" charset="-127"/>
                </a:rPr>
                <a:t>장시간 노출 시</a:t>
              </a:r>
            </a:p>
          </p:txBody>
        </p:sp>
        <p:cxnSp>
          <p:nvCxnSpPr>
            <p:cNvPr id="58" name="꺾인 연결선 57"/>
            <p:cNvCxnSpPr>
              <a:stCxn id="14" idx="4"/>
              <a:endCxn id="38" idx="4"/>
            </p:cNvCxnSpPr>
            <p:nvPr/>
          </p:nvCxnSpPr>
          <p:spPr>
            <a:xfrm flipH="1">
              <a:off x="3970052" y="2478150"/>
              <a:ext cx="46844" cy="1368152"/>
            </a:xfrm>
            <a:prstGeom prst="bentConnector3">
              <a:avLst>
                <a:gd name="adj1" fmla="val -1199673"/>
              </a:avLst>
            </a:prstGeom>
            <a:ln w="28575">
              <a:solidFill>
                <a:schemeClr val="tx1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그룹 5"/>
          <p:cNvGrpSpPr/>
          <p:nvPr/>
        </p:nvGrpSpPr>
        <p:grpSpPr>
          <a:xfrm>
            <a:off x="5097015" y="1463548"/>
            <a:ext cx="4572680" cy="4422937"/>
            <a:chOff x="5097015" y="1463548"/>
            <a:chExt cx="4572680" cy="4422937"/>
          </a:xfrm>
        </p:grpSpPr>
        <p:sp>
          <p:nvSpPr>
            <p:cNvPr id="65" name="대각선 방향의 모서리가 잘린 사각형 64"/>
            <p:cNvSpPr/>
            <p:nvPr/>
          </p:nvSpPr>
          <p:spPr bwMode="auto">
            <a:xfrm rot="16200000">
              <a:off x="5280955" y="1497745"/>
              <a:ext cx="4204800" cy="4572680"/>
            </a:xfrm>
            <a:prstGeom prst="snip2Diag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25400" algn="ctr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ko-KR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52" name="빗면 51"/>
            <p:cNvSpPr/>
            <p:nvPr/>
          </p:nvSpPr>
          <p:spPr bwMode="auto">
            <a:xfrm>
              <a:off x="6186025" y="1463548"/>
              <a:ext cx="3008808" cy="533221"/>
            </a:xfrm>
            <a:prstGeom prst="bevel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ko-KR" alt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굴림" pitchFamily="50" charset="-127"/>
                  <a:ea typeface="굴림" pitchFamily="50" charset="-127"/>
                </a:rPr>
                <a:t>방사선 인증물질</a:t>
              </a:r>
            </a:p>
          </p:txBody>
        </p:sp>
        <p:graphicFrame>
          <p:nvGraphicFramePr>
            <p:cNvPr id="60" name="다이어그램 59"/>
            <p:cNvGraphicFramePr/>
            <p:nvPr>
              <p:extLst>
                <p:ext uri="{D42A27DB-BD31-4B8C-83A1-F6EECF244321}">
                  <p14:modId xmlns:p14="http://schemas.microsoft.com/office/powerpoint/2010/main" val="339036770"/>
                </p:ext>
              </p:extLst>
            </p:nvPr>
          </p:nvGraphicFramePr>
          <p:xfrm>
            <a:off x="5111016" y="2060847"/>
            <a:ext cx="2031159" cy="1824085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graphicFrame>
          <p:nvGraphicFramePr>
            <p:cNvPr id="66" name="다이어그램 65"/>
            <p:cNvGraphicFramePr/>
            <p:nvPr>
              <p:extLst>
                <p:ext uri="{D42A27DB-BD31-4B8C-83A1-F6EECF244321}">
                  <p14:modId xmlns:p14="http://schemas.microsoft.com/office/powerpoint/2010/main" val="2667905747"/>
                </p:ext>
              </p:extLst>
            </p:nvPr>
          </p:nvGraphicFramePr>
          <p:xfrm>
            <a:off x="6033120" y="3262133"/>
            <a:ext cx="3470118" cy="2468851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8" r:lo="rId9" r:qs="rId10" r:cs="rId11"/>
            </a:graphicData>
          </a:graphic>
        </p:graphicFrame>
        <p:sp>
          <p:nvSpPr>
            <p:cNvPr id="67" name="순서도: 화면 표시 66"/>
            <p:cNvSpPr/>
            <p:nvPr/>
          </p:nvSpPr>
          <p:spPr bwMode="auto">
            <a:xfrm>
              <a:off x="7905328" y="2132856"/>
              <a:ext cx="1512168" cy="504056"/>
            </a:xfrm>
            <a:prstGeom prst="flowChartDisplay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ko-KR" altLang="en-US" sz="18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굴림" pitchFamily="50" charset="-127"/>
                  <a:ea typeface="굴림" pitchFamily="50" charset="-127"/>
                </a:rPr>
                <a:t>식약청</a:t>
              </a:r>
              <a:endParaRPr kumimoji="1" lang="ko-KR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69" name="순서도: 화면 표시 68"/>
            <p:cNvSpPr/>
            <p:nvPr/>
          </p:nvSpPr>
          <p:spPr bwMode="auto">
            <a:xfrm flipH="1">
              <a:off x="7905328" y="2696220"/>
              <a:ext cx="1512168" cy="504056"/>
            </a:xfrm>
            <a:prstGeom prst="flowChartDisplay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ko-KR" alt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굴림" pitchFamily="50" charset="-127"/>
                  <a:ea typeface="굴림" pitchFamily="50" charset="-127"/>
                </a:rPr>
                <a:t>의약품</a:t>
              </a:r>
            </a:p>
          </p:txBody>
        </p:sp>
        <p:sp>
          <p:nvSpPr>
            <p:cNvPr id="3" name="정육면체 2"/>
            <p:cNvSpPr/>
            <p:nvPr/>
          </p:nvSpPr>
          <p:spPr bwMode="auto">
            <a:xfrm flipV="1">
              <a:off x="5961168" y="4240138"/>
              <a:ext cx="504000" cy="1476112"/>
            </a:xfrm>
            <a:prstGeom prst="cub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ko-KR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35" name="정육면체 34"/>
            <p:cNvSpPr/>
            <p:nvPr/>
          </p:nvSpPr>
          <p:spPr bwMode="auto">
            <a:xfrm>
              <a:off x="5313040" y="4221088"/>
              <a:ext cx="504056" cy="1476112"/>
            </a:xfrm>
            <a:prstGeom prst="cub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ko-KR" alt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굴림" pitchFamily="50" charset="-127"/>
                  <a:ea typeface="굴림" pitchFamily="50" charset="-127"/>
                </a:rPr>
                <a:t>표준정립</a:t>
              </a: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5961168" y="4355579"/>
              <a:ext cx="368929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dirty="0">
                  <a:latin typeface="굴림" pitchFamily="50" charset="-127"/>
                  <a:ea typeface="굴림" pitchFamily="50" charset="-127"/>
                </a:rPr>
                <a:t>생</a:t>
              </a:r>
              <a:endParaRPr lang="en-US" altLang="ko-KR" dirty="0">
                <a:latin typeface="굴림" pitchFamily="50" charset="-127"/>
                <a:ea typeface="굴림" pitchFamily="50" charset="-127"/>
              </a:endParaRPr>
            </a:p>
            <a:p>
              <a:pPr algn="ctr"/>
              <a:r>
                <a:rPr lang="ko-KR" altLang="en-US" dirty="0">
                  <a:latin typeface="굴림" pitchFamily="50" charset="-127"/>
                  <a:ea typeface="굴림" pitchFamily="50" charset="-127"/>
                </a:rPr>
                <a:t>산</a:t>
              </a:r>
              <a:endParaRPr lang="en-US" altLang="ko-KR" dirty="0">
                <a:latin typeface="굴림" pitchFamily="50" charset="-127"/>
                <a:ea typeface="굴림" pitchFamily="50" charset="-127"/>
              </a:endParaRPr>
            </a:p>
            <a:p>
              <a:pPr algn="ctr"/>
              <a:r>
                <a:rPr lang="ko-KR" altLang="en-US" dirty="0">
                  <a:latin typeface="굴림" pitchFamily="50" charset="-127"/>
                  <a:ea typeface="굴림" pitchFamily="50" charset="-127"/>
                </a:rPr>
                <a:t>공</a:t>
              </a:r>
              <a:endParaRPr lang="en-US" altLang="ko-KR" dirty="0">
                <a:latin typeface="굴림" pitchFamily="50" charset="-127"/>
                <a:ea typeface="굴림" pitchFamily="50" charset="-127"/>
              </a:endParaRPr>
            </a:p>
            <a:p>
              <a:pPr algn="ctr"/>
              <a:r>
                <a:rPr lang="ko-KR" altLang="en-US" dirty="0">
                  <a:latin typeface="굴림" pitchFamily="50" charset="-127"/>
                  <a:ea typeface="굴림" pitchFamily="50" charset="-127"/>
                </a:rPr>
                <a:t>급</a:t>
              </a:r>
            </a:p>
          </p:txBody>
        </p:sp>
      </p:grpSp>
      <p:sp>
        <p:nvSpPr>
          <p:cNvPr id="7" name="자유형: 도형 6">
            <a:extLst>
              <a:ext uri="{FF2B5EF4-FFF2-40B4-BE49-F238E27FC236}">
                <a16:creationId xmlns:a16="http://schemas.microsoft.com/office/drawing/2014/main" id="{E1FB6B3B-97E2-4E58-A585-C7635473ECD3}"/>
              </a:ext>
            </a:extLst>
          </p:cNvPr>
          <p:cNvSpPr/>
          <p:nvPr/>
        </p:nvSpPr>
        <p:spPr bwMode="auto">
          <a:xfrm>
            <a:off x="4521666" y="1535185"/>
            <a:ext cx="2751589" cy="2684652"/>
          </a:xfrm>
          <a:custGeom>
            <a:avLst/>
            <a:gdLst>
              <a:gd name="connsiteX0" fmla="*/ 2021747 w 2751589"/>
              <a:gd name="connsiteY0" fmla="*/ 2583809 h 2684652"/>
              <a:gd name="connsiteX1" fmla="*/ 1929468 w 2751589"/>
              <a:gd name="connsiteY1" fmla="*/ 2592198 h 2684652"/>
              <a:gd name="connsiteX2" fmla="*/ 1208015 w 2751589"/>
              <a:gd name="connsiteY2" fmla="*/ 2583809 h 2684652"/>
              <a:gd name="connsiteX3" fmla="*/ 1115736 w 2751589"/>
              <a:gd name="connsiteY3" fmla="*/ 2567032 h 2684652"/>
              <a:gd name="connsiteX4" fmla="*/ 1006679 w 2751589"/>
              <a:gd name="connsiteY4" fmla="*/ 2550254 h 2684652"/>
              <a:gd name="connsiteX5" fmla="*/ 947956 w 2751589"/>
              <a:gd name="connsiteY5" fmla="*/ 2533476 h 2684652"/>
              <a:gd name="connsiteX6" fmla="*/ 813732 w 2751589"/>
              <a:gd name="connsiteY6" fmla="*/ 2483142 h 2684652"/>
              <a:gd name="connsiteX7" fmla="*/ 763398 w 2751589"/>
              <a:gd name="connsiteY7" fmla="*/ 2457975 h 2684652"/>
              <a:gd name="connsiteX8" fmla="*/ 729842 w 2751589"/>
              <a:gd name="connsiteY8" fmla="*/ 2432808 h 2684652"/>
              <a:gd name="connsiteX9" fmla="*/ 595618 w 2751589"/>
              <a:gd name="connsiteY9" fmla="*/ 2348918 h 2684652"/>
              <a:gd name="connsiteX10" fmla="*/ 486562 w 2751589"/>
              <a:gd name="connsiteY10" fmla="*/ 2239861 h 2684652"/>
              <a:gd name="connsiteX11" fmla="*/ 444617 w 2751589"/>
              <a:gd name="connsiteY11" fmla="*/ 2206305 h 2684652"/>
              <a:gd name="connsiteX12" fmla="*/ 360727 w 2751589"/>
              <a:gd name="connsiteY12" fmla="*/ 2097248 h 2684652"/>
              <a:gd name="connsiteX13" fmla="*/ 335560 w 2751589"/>
              <a:gd name="connsiteY13" fmla="*/ 2063692 h 2684652"/>
              <a:gd name="connsiteX14" fmla="*/ 285226 w 2751589"/>
              <a:gd name="connsiteY14" fmla="*/ 2004969 h 2684652"/>
              <a:gd name="connsiteX15" fmla="*/ 209725 w 2751589"/>
              <a:gd name="connsiteY15" fmla="*/ 1879134 h 2684652"/>
              <a:gd name="connsiteX16" fmla="*/ 201336 w 2751589"/>
              <a:gd name="connsiteY16" fmla="*/ 1837189 h 2684652"/>
              <a:gd name="connsiteX17" fmla="*/ 176169 w 2751589"/>
              <a:gd name="connsiteY17" fmla="*/ 1803633 h 2684652"/>
              <a:gd name="connsiteX18" fmla="*/ 159391 w 2751589"/>
              <a:gd name="connsiteY18" fmla="*/ 1761688 h 2684652"/>
              <a:gd name="connsiteX19" fmla="*/ 134224 w 2751589"/>
              <a:gd name="connsiteY19" fmla="*/ 1686187 h 2684652"/>
              <a:gd name="connsiteX20" fmla="*/ 117446 w 2751589"/>
              <a:gd name="connsiteY20" fmla="*/ 1635854 h 2684652"/>
              <a:gd name="connsiteX21" fmla="*/ 100668 w 2751589"/>
              <a:gd name="connsiteY21" fmla="*/ 1551964 h 2684652"/>
              <a:gd name="connsiteX22" fmla="*/ 75501 w 2751589"/>
              <a:gd name="connsiteY22" fmla="*/ 1484852 h 2684652"/>
              <a:gd name="connsiteX23" fmla="*/ 58723 w 2751589"/>
              <a:gd name="connsiteY23" fmla="*/ 1392573 h 2684652"/>
              <a:gd name="connsiteX24" fmla="*/ 33556 w 2751589"/>
              <a:gd name="connsiteY24" fmla="*/ 1275127 h 2684652"/>
              <a:gd name="connsiteX25" fmla="*/ 25167 w 2751589"/>
              <a:gd name="connsiteY25" fmla="*/ 1157681 h 2684652"/>
              <a:gd name="connsiteX26" fmla="*/ 8389 w 2751589"/>
              <a:gd name="connsiteY26" fmla="*/ 1073791 h 2684652"/>
              <a:gd name="connsiteX27" fmla="*/ 0 w 2751589"/>
              <a:gd name="connsiteY27" fmla="*/ 914400 h 2684652"/>
              <a:gd name="connsiteX28" fmla="*/ 8389 w 2751589"/>
              <a:gd name="connsiteY28" fmla="*/ 687898 h 2684652"/>
              <a:gd name="connsiteX29" fmla="*/ 25167 w 2751589"/>
              <a:gd name="connsiteY29" fmla="*/ 629175 h 2684652"/>
              <a:gd name="connsiteX30" fmla="*/ 41945 w 2751589"/>
              <a:gd name="connsiteY30" fmla="*/ 562063 h 2684652"/>
              <a:gd name="connsiteX31" fmla="*/ 58723 w 2751589"/>
              <a:gd name="connsiteY31" fmla="*/ 528507 h 2684652"/>
              <a:gd name="connsiteX32" fmla="*/ 100668 w 2751589"/>
              <a:gd name="connsiteY32" fmla="*/ 444617 h 2684652"/>
              <a:gd name="connsiteX33" fmla="*/ 125835 w 2751589"/>
              <a:gd name="connsiteY33" fmla="*/ 419450 h 2684652"/>
              <a:gd name="connsiteX34" fmla="*/ 142613 w 2751589"/>
              <a:gd name="connsiteY34" fmla="*/ 385894 h 2684652"/>
              <a:gd name="connsiteX35" fmla="*/ 184558 w 2751589"/>
              <a:gd name="connsiteY35" fmla="*/ 352338 h 2684652"/>
              <a:gd name="connsiteX36" fmla="*/ 218114 w 2751589"/>
              <a:gd name="connsiteY36" fmla="*/ 310393 h 2684652"/>
              <a:gd name="connsiteX37" fmla="*/ 234892 w 2751589"/>
              <a:gd name="connsiteY37" fmla="*/ 285226 h 2684652"/>
              <a:gd name="connsiteX38" fmla="*/ 276837 w 2751589"/>
              <a:gd name="connsiteY38" fmla="*/ 260059 h 2684652"/>
              <a:gd name="connsiteX39" fmla="*/ 310393 w 2751589"/>
              <a:gd name="connsiteY39" fmla="*/ 234892 h 2684652"/>
              <a:gd name="connsiteX40" fmla="*/ 377505 w 2751589"/>
              <a:gd name="connsiteY40" fmla="*/ 184558 h 2684652"/>
              <a:gd name="connsiteX41" fmla="*/ 453006 w 2751589"/>
              <a:gd name="connsiteY41" fmla="*/ 142613 h 2684652"/>
              <a:gd name="connsiteX42" fmla="*/ 528506 w 2751589"/>
              <a:gd name="connsiteY42" fmla="*/ 100668 h 2684652"/>
              <a:gd name="connsiteX43" fmla="*/ 612396 w 2751589"/>
              <a:gd name="connsiteY43" fmla="*/ 67112 h 2684652"/>
              <a:gd name="connsiteX44" fmla="*/ 662730 w 2751589"/>
              <a:gd name="connsiteY44" fmla="*/ 58723 h 2684652"/>
              <a:gd name="connsiteX45" fmla="*/ 696286 w 2751589"/>
              <a:gd name="connsiteY45" fmla="*/ 50334 h 2684652"/>
              <a:gd name="connsiteX46" fmla="*/ 738231 w 2751589"/>
              <a:gd name="connsiteY46" fmla="*/ 33556 h 2684652"/>
              <a:gd name="connsiteX47" fmla="*/ 855677 w 2751589"/>
              <a:gd name="connsiteY47" fmla="*/ 16778 h 2684652"/>
              <a:gd name="connsiteX48" fmla="*/ 947956 w 2751589"/>
              <a:gd name="connsiteY48" fmla="*/ 0 h 2684652"/>
              <a:gd name="connsiteX49" fmla="*/ 1484851 w 2751589"/>
              <a:gd name="connsiteY49" fmla="*/ 16778 h 2684652"/>
              <a:gd name="connsiteX50" fmla="*/ 1526796 w 2751589"/>
              <a:gd name="connsiteY50" fmla="*/ 25167 h 2684652"/>
              <a:gd name="connsiteX51" fmla="*/ 1627464 w 2751589"/>
              <a:gd name="connsiteY51" fmla="*/ 50334 h 2684652"/>
              <a:gd name="connsiteX52" fmla="*/ 1694576 w 2751589"/>
              <a:gd name="connsiteY52" fmla="*/ 75501 h 2684652"/>
              <a:gd name="connsiteX53" fmla="*/ 1786855 w 2751589"/>
              <a:gd name="connsiteY53" fmla="*/ 117446 h 2684652"/>
              <a:gd name="connsiteX54" fmla="*/ 1837189 w 2751589"/>
              <a:gd name="connsiteY54" fmla="*/ 142613 h 2684652"/>
              <a:gd name="connsiteX55" fmla="*/ 1862356 w 2751589"/>
              <a:gd name="connsiteY55" fmla="*/ 151002 h 2684652"/>
              <a:gd name="connsiteX56" fmla="*/ 1904301 w 2751589"/>
              <a:gd name="connsiteY56" fmla="*/ 176169 h 2684652"/>
              <a:gd name="connsiteX57" fmla="*/ 1963024 w 2751589"/>
              <a:gd name="connsiteY57" fmla="*/ 201336 h 2684652"/>
              <a:gd name="connsiteX58" fmla="*/ 2114026 w 2751589"/>
              <a:gd name="connsiteY58" fmla="*/ 327171 h 2684652"/>
              <a:gd name="connsiteX59" fmla="*/ 2147582 w 2751589"/>
              <a:gd name="connsiteY59" fmla="*/ 369116 h 2684652"/>
              <a:gd name="connsiteX60" fmla="*/ 2189527 w 2751589"/>
              <a:gd name="connsiteY60" fmla="*/ 427839 h 2684652"/>
              <a:gd name="connsiteX61" fmla="*/ 2214694 w 2751589"/>
              <a:gd name="connsiteY61" fmla="*/ 453006 h 2684652"/>
              <a:gd name="connsiteX62" fmla="*/ 2273417 w 2751589"/>
              <a:gd name="connsiteY62" fmla="*/ 528507 h 2684652"/>
              <a:gd name="connsiteX63" fmla="*/ 2281806 w 2751589"/>
              <a:gd name="connsiteY63" fmla="*/ 553674 h 2684652"/>
              <a:gd name="connsiteX64" fmla="*/ 2348917 w 2751589"/>
              <a:gd name="connsiteY64" fmla="*/ 645953 h 2684652"/>
              <a:gd name="connsiteX65" fmla="*/ 2365695 w 2751589"/>
              <a:gd name="connsiteY65" fmla="*/ 687898 h 2684652"/>
              <a:gd name="connsiteX66" fmla="*/ 2407640 w 2751589"/>
              <a:gd name="connsiteY66" fmla="*/ 746621 h 2684652"/>
              <a:gd name="connsiteX67" fmla="*/ 2432807 w 2751589"/>
              <a:gd name="connsiteY67" fmla="*/ 805343 h 2684652"/>
              <a:gd name="connsiteX68" fmla="*/ 2449585 w 2751589"/>
              <a:gd name="connsiteY68" fmla="*/ 830510 h 2684652"/>
              <a:gd name="connsiteX69" fmla="*/ 2466363 w 2751589"/>
              <a:gd name="connsiteY69" fmla="*/ 872455 h 2684652"/>
              <a:gd name="connsiteX70" fmla="*/ 2483141 w 2751589"/>
              <a:gd name="connsiteY70" fmla="*/ 897622 h 2684652"/>
              <a:gd name="connsiteX71" fmla="*/ 2499919 w 2751589"/>
              <a:gd name="connsiteY71" fmla="*/ 947956 h 2684652"/>
              <a:gd name="connsiteX72" fmla="*/ 2516697 w 2751589"/>
              <a:gd name="connsiteY72" fmla="*/ 981512 h 2684652"/>
              <a:gd name="connsiteX73" fmla="*/ 2533475 w 2751589"/>
              <a:gd name="connsiteY73" fmla="*/ 1031846 h 2684652"/>
              <a:gd name="connsiteX74" fmla="*/ 2558642 w 2751589"/>
              <a:gd name="connsiteY74" fmla="*/ 1073791 h 2684652"/>
              <a:gd name="connsiteX75" fmla="*/ 2592198 w 2751589"/>
              <a:gd name="connsiteY75" fmla="*/ 1174459 h 2684652"/>
              <a:gd name="connsiteX76" fmla="*/ 2608976 w 2751589"/>
              <a:gd name="connsiteY76" fmla="*/ 1216404 h 2684652"/>
              <a:gd name="connsiteX77" fmla="*/ 2625754 w 2751589"/>
              <a:gd name="connsiteY77" fmla="*/ 1249960 h 2684652"/>
              <a:gd name="connsiteX78" fmla="*/ 2634143 w 2751589"/>
              <a:gd name="connsiteY78" fmla="*/ 1283516 h 2684652"/>
              <a:gd name="connsiteX79" fmla="*/ 2642532 w 2751589"/>
              <a:gd name="connsiteY79" fmla="*/ 1308683 h 2684652"/>
              <a:gd name="connsiteX80" fmla="*/ 2667699 w 2751589"/>
              <a:gd name="connsiteY80" fmla="*/ 1400962 h 2684652"/>
              <a:gd name="connsiteX81" fmla="*/ 2684477 w 2751589"/>
              <a:gd name="connsiteY81" fmla="*/ 1451296 h 2684652"/>
              <a:gd name="connsiteX82" fmla="*/ 2709644 w 2751589"/>
              <a:gd name="connsiteY82" fmla="*/ 1543575 h 2684652"/>
              <a:gd name="connsiteX83" fmla="*/ 2726422 w 2751589"/>
              <a:gd name="connsiteY83" fmla="*/ 1619076 h 2684652"/>
              <a:gd name="connsiteX84" fmla="*/ 2734811 w 2751589"/>
              <a:gd name="connsiteY84" fmla="*/ 1652632 h 2684652"/>
              <a:gd name="connsiteX85" fmla="*/ 2743200 w 2751589"/>
              <a:gd name="connsiteY85" fmla="*/ 1719743 h 2684652"/>
              <a:gd name="connsiteX86" fmla="*/ 2751589 w 2751589"/>
              <a:gd name="connsiteY86" fmla="*/ 1770077 h 2684652"/>
              <a:gd name="connsiteX87" fmla="*/ 2734811 w 2751589"/>
              <a:gd name="connsiteY87" fmla="*/ 2055303 h 2684652"/>
              <a:gd name="connsiteX88" fmla="*/ 2726422 w 2751589"/>
              <a:gd name="connsiteY88" fmla="*/ 2088859 h 2684652"/>
              <a:gd name="connsiteX89" fmla="*/ 2709644 w 2751589"/>
              <a:gd name="connsiteY89" fmla="*/ 2155971 h 2684652"/>
              <a:gd name="connsiteX90" fmla="*/ 2692866 w 2751589"/>
              <a:gd name="connsiteY90" fmla="*/ 2181138 h 2684652"/>
              <a:gd name="connsiteX91" fmla="*/ 2608976 w 2751589"/>
              <a:gd name="connsiteY91" fmla="*/ 2298584 h 2684652"/>
              <a:gd name="connsiteX92" fmla="*/ 2575420 w 2751589"/>
              <a:gd name="connsiteY92" fmla="*/ 2348918 h 2684652"/>
              <a:gd name="connsiteX93" fmla="*/ 2499919 w 2751589"/>
              <a:gd name="connsiteY93" fmla="*/ 2416030 h 2684652"/>
              <a:gd name="connsiteX94" fmla="*/ 2441196 w 2751589"/>
              <a:gd name="connsiteY94" fmla="*/ 2466364 h 2684652"/>
              <a:gd name="connsiteX95" fmla="*/ 2323751 w 2751589"/>
              <a:gd name="connsiteY95" fmla="*/ 2541865 h 2684652"/>
              <a:gd name="connsiteX96" fmla="*/ 2248250 w 2751589"/>
              <a:gd name="connsiteY96" fmla="*/ 2567032 h 2684652"/>
              <a:gd name="connsiteX97" fmla="*/ 2197916 w 2751589"/>
              <a:gd name="connsiteY97" fmla="*/ 2592198 h 2684652"/>
              <a:gd name="connsiteX98" fmla="*/ 2122415 w 2751589"/>
              <a:gd name="connsiteY98" fmla="*/ 2634143 h 2684652"/>
              <a:gd name="connsiteX99" fmla="*/ 2097248 w 2751589"/>
              <a:gd name="connsiteY99" fmla="*/ 2642532 h 2684652"/>
              <a:gd name="connsiteX100" fmla="*/ 2072081 w 2751589"/>
              <a:gd name="connsiteY100" fmla="*/ 2659310 h 2684652"/>
              <a:gd name="connsiteX101" fmla="*/ 2046914 w 2751589"/>
              <a:gd name="connsiteY101" fmla="*/ 2667699 h 2684652"/>
              <a:gd name="connsiteX102" fmla="*/ 2004969 w 2751589"/>
              <a:gd name="connsiteY102" fmla="*/ 2684477 h 26846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</a:cxnLst>
            <a:rect l="l" t="t" r="r" b="b"/>
            <a:pathLst>
              <a:path w="2751589" h="2684652">
                <a:moveTo>
                  <a:pt x="2021747" y="2583809"/>
                </a:moveTo>
                <a:cubicBezTo>
                  <a:pt x="1990987" y="2586605"/>
                  <a:pt x="1960355" y="2592198"/>
                  <a:pt x="1929468" y="2592198"/>
                </a:cubicBezTo>
                <a:cubicBezTo>
                  <a:pt x="1688967" y="2592198"/>
                  <a:pt x="1448459" y="2589036"/>
                  <a:pt x="1208015" y="2583809"/>
                </a:cubicBezTo>
                <a:cubicBezTo>
                  <a:pt x="1191921" y="2583459"/>
                  <a:pt x="1133867" y="2570054"/>
                  <a:pt x="1115736" y="2567032"/>
                </a:cubicBezTo>
                <a:cubicBezTo>
                  <a:pt x="1079456" y="2560985"/>
                  <a:pt x="1042745" y="2557467"/>
                  <a:pt x="1006679" y="2550254"/>
                </a:cubicBezTo>
                <a:cubicBezTo>
                  <a:pt x="986717" y="2546262"/>
                  <a:pt x="967596" y="2538832"/>
                  <a:pt x="947956" y="2533476"/>
                </a:cubicBezTo>
                <a:cubicBezTo>
                  <a:pt x="885195" y="2516359"/>
                  <a:pt x="905928" y="2529240"/>
                  <a:pt x="813732" y="2483142"/>
                </a:cubicBezTo>
                <a:cubicBezTo>
                  <a:pt x="796954" y="2474753"/>
                  <a:pt x="779483" y="2467626"/>
                  <a:pt x="763398" y="2457975"/>
                </a:cubicBezTo>
                <a:cubicBezTo>
                  <a:pt x="751409" y="2450781"/>
                  <a:pt x="741475" y="2440564"/>
                  <a:pt x="729842" y="2432808"/>
                </a:cubicBezTo>
                <a:cubicBezTo>
                  <a:pt x="693723" y="2408729"/>
                  <a:pt x="618718" y="2372018"/>
                  <a:pt x="595618" y="2348918"/>
                </a:cubicBezTo>
                <a:cubicBezTo>
                  <a:pt x="559266" y="2312566"/>
                  <a:pt x="526706" y="2271976"/>
                  <a:pt x="486562" y="2239861"/>
                </a:cubicBezTo>
                <a:cubicBezTo>
                  <a:pt x="472580" y="2228676"/>
                  <a:pt x="456464" y="2219731"/>
                  <a:pt x="444617" y="2206305"/>
                </a:cubicBezTo>
                <a:cubicBezTo>
                  <a:pt x="414273" y="2171915"/>
                  <a:pt x="388587" y="2133680"/>
                  <a:pt x="360727" y="2097248"/>
                </a:cubicBezTo>
                <a:cubicBezTo>
                  <a:pt x="352234" y="2086142"/>
                  <a:pt x="344659" y="2074308"/>
                  <a:pt x="335560" y="2063692"/>
                </a:cubicBezTo>
                <a:cubicBezTo>
                  <a:pt x="318782" y="2044118"/>
                  <a:pt x="300695" y="2025594"/>
                  <a:pt x="285226" y="2004969"/>
                </a:cubicBezTo>
                <a:cubicBezTo>
                  <a:pt x="239672" y="1944230"/>
                  <a:pt x="239002" y="1937687"/>
                  <a:pt x="209725" y="1879134"/>
                </a:cubicBezTo>
                <a:cubicBezTo>
                  <a:pt x="206929" y="1865152"/>
                  <a:pt x="207127" y="1850219"/>
                  <a:pt x="201336" y="1837189"/>
                </a:cubicBezTo>
                <a:cubicBezTo>
                  <a:pt x="195658" y="1824412"/>
                  <a:pt x="182959" y="1815855"/>
                  <a:pt x="176169" y="1803633"/>
                </a:cubicBezTo>
                <a:cubicBezTo>
                  <a:pt x="168856" y="1790469"/>
                  <a:pt x="164456" y="1775869"/>
                  <a:pt x="159391" y="1761688"/>
                </a:cubicBezTo>
                <a:cubicBezTo>
                  <a:pt x="150469" y="1736705"/>
                  <a:pt x="142613" y="1711354"/>
                  <a:pt x="134224" y="1686187"/>
                </a:cubicBezTo>
                <a:cubicBezTo>
                  <a:pt x="128631" y="1669409"/>
                  <a:pt x="120914" y="1653196"/>
                  <a:pt x="117446" y="1635854"/>
                </a:cubicBezTo>
                <a:cubicBezTo>
                  <a:pt x="111853" y="1607891"/>
                  <a:pt x="107080" y="1579751"/>
                  <a:pt x="100668" y="1551964"/>
                </a:cubicBezTo>
                <a:cubicBezTo>
                  <a:pt x="97081" y="1536422"/>
                  <a:pt x="79276" y="1494289"/>
                  <a:pt x="75501" y="1484852"/>
                </a:cubicBezTo>
                <a:cubicBezTo>
                  <a:pt x="69908" y="1454092"/>
                  <a:pt x="63361" y="1423491"/>
                  <a:pt x="58723" y="1392573"/>
                </a:cubicBezTo>
                <a:cubicBezTo>
                  <a:pt x="43042" y="1288033"/>
                  <a:pt x="63086" y="1348952"/>
                  <a:pt x="33556" y="1275127"/>
                </a:cubicBezTo>
                <a:cubicBezTo>
                  <a:pt x="30760" y="1235978"/>
                  <a:pt x="29072" y="1196735"/>
                  <a:pt x="25167" y="1157681"/>
                </a:cubicBezTo>
                <a:cubicBezTo>
                  <a:pt x="21739" y="1123399"/>
                  <a:pt x="16256" y="1105259"/>
                  <a:pt x="8389" y="1073791"/>
                </a:cubicBezTo>
                <a:cubicBezTo>
                  <a:pt x="5593" y="1020661"/>
                  <a:pt x="0" y="967604"/>
                  <a:pt x="0" y="914400"/>
                </a:cubicBezTo>
                <a:cubicBezTo>
                  <a:pt x="0" y="838848"/>
                  <a:pt x="3525" y="763294"/>
                  <a:pt x="8389" y="687898"/>
                </a:cubicBezTo>
                <a:cubicBezTo>
                  <a:pt x="9570" y="669596"/>
                  <a:pt x="20305" y="647001"/>
                  <a:pt x="25167" y="629175"/>
                </a:cubicBezTo>
                <a:cubicBezTo>
                  <a:pt x="31234" y="606928"/>
                  <a:pt x="34653" y="583939"/>
                  <a:pt x="41945" y="562063"/>
                </a:cubicBezTo>
                <a:cubicBezTo>
                  <a:pt x="45900" y="550199"/>
                  <a:pt x="53644" y="539935"/>
                  <a:pt x="58723" y="528507"/>
                </a:cubicBezTo>
                <a:cubicBezTo>
                  <a:pt x="76730" y="487991"/>
                  <a:pt x="72979" y="481535"/>
                  <a:pt x="100668" y="444617"/>
                </a:cubicBezTo>
                <a:cubicBezTo>
                  <a:pt x="107786" y="435126"/>
                  <a:pt x="118939" y="429104"/>
                  <a:pt x="125835" y="419450"/>
                </a:cubicBezTo>
                <a:cubicBezTo>
                  <a:pt x="133104" y="409274"/>
                  <a:pt x="134378" y="395305"/>
                  <a:pt x="142613" y="385894"/>
                </a:cubicBezTo>
                <a:cubicBezTo>
                  <a:pt x="154404" y="372419"/>
                  <a:pt x="171897" y="364999"/>
                  <a:pt x="184558" y="352338"/>
                </a:cubicBezTo>
                <a:cubicBezTo>
                  <a:pt x="197219" y="339677"/>
                  <a:pt x="207371" y="324717"/>
                  <a:pt x="218114" y="310393"/>
                </a:cubicBezTo>
                <a:cubicBezTo>
                  <a:pt x="224163" y="302327"/>
                  <a:pt x="227237" y="291787"/>
                  <a:pt x="234892" y="285226"/>
                </a:cubicBezTo>
                <a:cubicBezTo>
                  <a:pt x="247272" y="274615"/>
                  <a:pt x="263270" y="269104"/>
                  <a:pt x="276837" y="260059"/>
                </a:cubicBezTo>
                <a:cubicBezTo>
                  <a:pt x="288470" y="252303"/>
                  <a:pt x="299871" y="244099"/>
                  <a:pt x="310393" y="234892"/>
                </a:cubicBezTo>
                <a:cubicBezTo>
                  <a:pt x="426505" y="133294"/>
                  <a:pt x="271525" y="255211"/>
                  <a:pt x="377505" y="184558"/>
                </a:cubicBezTo>
                <a:cubicBezTo>
                  <a:pt x="444756" y="139724"/>
                  <a:pt x="391581" y="157969"/>
                  <a:pt x="453006" y="142613"/>
                </a:cubicBezTo>
                <a:cubicBezTo>
                  <a:pt x="504450" y="91169"/>
                  <a:pt x="446389" y="141726"/>
                  <a:pt x="528506" y="100668"/>
                </a:cubicBezTo>
                <a:cubicBezTo>
                  <a:pt x="555890" y="86976"/>
                  <a:pt x="581297" y="72295"/>
                  <a:pt x="612396" y="67112"/>
                </a:cubicBezTo>
                <a:cubicBezTo>
                  <a:pt x="629174" y="64316"/>
                  <a:pt x="646051" y="62059"/>
                  <a:pt x="662730" y="58723"/>
                </a:cubicBezTo>
                <a:cubicBezTo>
                  <a:pt x="674036" y="56462"/>
                  <a:pt x="685348" y="53980"/>
                  <a:pt x="696286" y="50334"/>
                </a:cubicBezTo>
                <a:cubicBezTo>
                  <a:pt x="710572" y="45572"/>
                  <a:pt x="723495" y="36658"/>
                  <a:pt x="738231" y="33556"/>
                </a:cubicBezTo>
                <a:cubicBezTo>
                  <a:pt x="776929" y="25409"/>
                  <a:pt x="816899" y="24534"/>
                  <a:pt x="855677" y="16778"/>
                </a:cubicBezTo>
                <a:cubicBezTo>
                  <a:pt x="914301" y="5053"/>
                  <a:pt x="883557" y="10733"/>
                  <a:pt x="947956" y="0"/>
                </a:cubicBezTo>
                <a:lnTo>
                  <a:pt x="1484851" y="16778"/>
                </a:lnTo>
                <a:cubicBezTo>
                  <a:pt x="1499096" y="17397"/>
                  <a:pt x="1512767" y="22616"/>
                  <a:pt x="1526796" y="25167"/>
                </a:cubicBezTo>
                <a:cubicBezTo>
                  <a:pt x="1579748" y="34795"/>
                  <a:pt x="1576410" y="29912"/>
                  <a:pt x="1627464" y="50334"/>
                </a:cubicBezTo>
                <a:cubicBezTo>
                  <a:pt x="1700578" y="79580"/>
                  <a:pt x="1621925" y="57338"/>
                  <a:pt x="1694576" y="75501"/>
                </a:cubicBezTo>
                <a:cubicBezTo>
                  <a:pt x="1757834" y="122944"/>
                  <a:pt x="1695154" y="82177"/>
                  <a:pt x="1786855" y="117446"/>
                </a:cubicBezTo>
                <a:cubicBezTo>
                  <a:pt x="1804363" y="124180"/>
                  <a:pt x="1820047" y="134995"/>
                  <a:pt x="1837189" y="142613"/>
                </a:cubicBezTo>
                <a:cubicBezTo>
                  <a:pt x="1845270" y="146204"/>
                  <a:pt x="1854447" y="147047"/>
                  <a:pt x="1862356" y="151002"/>
                </a:cubicBezTo>
                <a:cubicBezTo>
                  <a:pt x="1876940" y="158294"/>
                  <a:pt x="1889717" y="168877"/>
                  <a:pt x="1904301" y="176169"/>
                </a:cubicBezTo>
                <a:cubicBezTo>
                  <a:pt x="1923349" y="185693"/>
                  <a:pt x="1945018" y="189964"/>
                  <a:pt x="1963024" y="201336"/>
                </a:cubicBezTo>
                <a:cubicBezTo>
                  <a:pt x="2002597" y="226329"/>
                  <a:pt x="2079331" y="283802"/>
                  <a:pt x="2114026" y="327171"/>
                </a:cubicBezTo>
                <a:cubicBezTo>
                  <a:pt x="2125211" y="341153"/>
                  <a:pt x="2136839" y="354792"/>
                  <a:pt x="2147582" y="369116"/>
                </a:cubicBezTo>
                <a:cubicBezTo>
                  <a:pt x="2162015" y="388360"/>
                  <a:pt x="2174500" y="409055"/>
                  <a:pt x="2189527" y="427839"/>
                </a:cubicBezTo>
                <a:cubicBezTo>
                  <a:pt x="2196938" y="437103"/>
                  <a:pt x="2207410" y="443641"/>
                  <a:pt x="2214694" y="453006"/>
                </a:cubicBezTo>
                <a:cubicBezTo>
                  <a:pt x="2284934" y="543314"/>
                  <a:pt x="2216281" y="471371"/>
                  <a:pt x="2273417" y="528507"/>
                </a:cubicBezTo>
                <a:cubicBezTo>
                  <a:pt x="2276213" y="536896"/>
                  <a:pt x="2276901" y="546316"/>
                  <a:pt x="2281806" y="553674"/>
                </a:cubicBezTo>
                <a:cubicBezTo>
                  <a:pt x="2328016" y="622989"/>
                  <a:pt x="2295372" y="512091"/>
                  <a:pt x="2348917" y="645953"/>
                </a:cubicBezTo>
                <a:cubicBezTo>
                  <a:pt x="2354510" y="659935"/>
                  <a:pt x="2358961" y="674429"/>
                  <a:pt x="2365695" y="687898"/>
                </a:cubicBezTo>
                <a:cubicBezTo>
                  <a:pt x="2374568" y="705644"/>
                  <a:pt x="2398141" y="731422"/>
                  <a:pt x="2407640" y="746621"/>
                </a:cubicBezTo>
                <a:cubicBezTo>
                  <a:pt x="2451280" y="816445"/>
                  <a:pt x="2404265" y="748259"/>
                  <a:pt x="2432807" y="805343"/>
                </a:cubicBezTo>
                <a:cubicBezTo>
                  <a:pt x="2437316" y="814361"/>
                  <a:pt x="2445076" y="821492"/>
                  <a:pt x="2449585" y="830510"/>
                </a:cubicBezTo>
                <a:cubicBezTo>
                  <a:pt x="2456319" y="843979"/>
                  <a:pt x="2459629" y="858986"/>
                  <a:pt x="2466363" y="872455"/>
                </a:cubicBezTo>
                <a:cubicBezTo>
                  <a:pt x="2470872" y="881473"/>
                  <a:pt x="2479046" y="888409"/>
                  <a:pt x="2483141" y="897622"/>
                </a:cubicBezTo>
                <a:cubicBezTo>
                  <a:pt x="2490324" y="913783"/>
                  <a:pt x="2492010" y="932138"/>
                  <a:pt x="2499919" y="947956"/>
                </a:cubicBezTo>
                <a:cubicBezTo>
                  <a:pt x="2505512" y="959141"/>
                  <a:pt x="2512053" y="969901"/>
                  <a:pt x="2516697" y="981512"/>
                </a:cubicBezTo>
                <a:cubicBezTo>
                  <a:pt x="2523265" y="997933"/>
                  <a:pt x="2524376" y="1016681"/>
                  <a:pt x="2533475" y="1031846"/>
                </a:cubicBezTo>
                <a:cubicBezTo>
                  <a:pt x="2541864" y="1045828"/>
                  <a:pt x="2552219" y="1058804"/>
                  <a:pt x="2558642" y="1073791"/>
                </a:cubicBezTo>
                <a:cubicBezTo>
                  <a:pt x="2625754" y="1230386"/>
                  <a:pt x="2562370" y="1099890"/>
                  <a:pt x="2592198" y="1174459"/>
                </a:cubicBezTo>
                <a:cubicBezTo>
                  <a:pt x="2597791" y="1188441"/>
                  <a:pt x="2602860" y="1202643"/>
                  <a:pt x="2608976" y="1216404"/>
                </a:cubicBezTo>
                <a:cubicBezTo>
                  <a:pt x="2614055" y="1227832"/>
                  <a:pt x="2621363" y="1238251"/>
                  <a:pt x="2625754" y="1249960"/>
                </a:cubicBezTo>
                <a:cubicBezTo>
                  <a:pt x="2629802" y="1260755"/>
                  <a:pt x="2630976" y="1272430"/>
                  <a:pt x="2634143" y="1283516"/>
                </a:cubicBezTo>
                <a:cubicBezTo>
                  <a:pt x="2636572" y="1292019"/>
                  <a:pt x="2640103" y="1300180"/>
                  <a:pt x="2642532" y="1308683"/>
                </a:cubicBezTo>
                <a:cubicBezTo>
                  <a:pt x="2671215" y="1409074"/>
                  <a:pt x="2620638" y="1248015"/>
                  <a:pt x="2667699" y="1400962"/>
                </a:cubicBezTo>
                <a:cubicBezTo>
                  <a:pt x="2672900" y="1417865"/>
                  <a:pt x="2680188" y="1434138"/>
                  <a:pt x="2684477" y="1451296"/>
                </a:cubicBezTo>
                <a:cubicBezTo>
                  <a:pt x="2703452" y="1527194"/>
                  <a:pt x="2679726" y="1433875"/>
                  <a:pt x="2709644" y="1543575"/>
                </a:cubicBezTo>
                <a:cubicBezTo>
                  <a:pt x="2721919" y="1588585"/>
                  <a:pt x="2715242" y="1568767"/>
                  <a:pt x="2726422" y="1619076"/>
                </a:cubicBezTo>
                <a:cubicBezTo>
                  <a:pt x="2728923" y="1630331"/>
                  <a:pt x="2732916" y="1641259"/>
                  <a:pt x="2734811" y="1652632"/>
                </a:cubicBezTo>
                <a:cubicBezTo>
                  <a:pt x="2738517" y="1674870"/>
                  <a:pt x="2740012" y="1697425"/>
                  <a:pt x="2743200" y="1719743"/>
                </a:cubicBezTo>
                <a:cubicBezTo>
                  <a:pt x="2745606" y="1736581"/>
                  <a:pt x="2748793" y="1753299"/>
                  <a:pt x="2751589" y="1770077"/>
                </a:cubicBezTo>
                <a:cubicBezTo>
                  <a:pt x="2745996" y="1865152"/>
                  <a:pt x="2742307" y="1960359"/>
                  <a:pt x="2734811" y="2055303"/>
                </a:cubicBezTo>
                <a:cubicBezTo>
                  <a:pt x="2733904" y="2066797"/>
                  <a:pt x="2728923" y="2077604"/>
                  <a:pt x="2726422" y="2088859"/>
                </a:cubicBezTo>
                <a:cubicBezTo>
                  <a:pt x="2722593" y="2106089"/>
                  <a:pt x="2718638" y="2137982"/>
                  <a:pt x="2709644" y="2155971"/>
                </a:cubicBezTo>
                <a:cubicBezTo>
                  <a:pt x="2705135" y="2164989"/>
                  <a:pt x="2698053" y="2172492"/>
                  <a:pt x="2692866" y="2181138"/>
                </a:cubicBezTo>
                <a:cubicBezTo>
                  <a:pt x="2626025" y="2292540"/>
                  <a:pt x="2667255" y="2259731"/>
                  <a:pt x="2608976" y="2298584"/>
                </a:cubicBezTo>
                <a:cubicBezTo>
                  <a:pt x="2597791" y="2315362"/>
                  <a:pt x="2588017" y="2333172"/>
                  <a:pt x="2575420" y="2348918"/>
                </a:cubicBezTo>
                <a:cubicBezTo>
                  <a:pt x="2537045" y="2396887"/>
                  <a:pt x="2545340" y="2370609"/>
                  <a:pt x="2499919" y="2416030"/>
                </a:cubicBezTo>
                <a:cubicBezTo>
                  <a:pt x="2441818" y="2474131"/>
                  <a:pt x="2543987" y="2404689"/>
                  <a:pt x="2441196" y="2466364"/>
                </a:cubicBezTo>
                <a:cubicBezTo>
                  <a:pt x="2407819" y="2516430"/>
                  <a:pt x="2417766" y="2510527"/>
                  <a:pt x="2323751" y="2541865"/>
                </a:cubicBezTo>
                <a:cubicBezTo>
                  <a:pt x="2298584" y="2550254"/>
                  <a:pt x="2271978" y="2555169"/>
                  <a:pt x="2248250" y="2567032"/>
                </a:cubicBezTo>
                <a:cubicBezTo>
                  <a:pt x="2231472" y="2575421"/>
                  <a:pt x="2214384" y="2583216"/>
                  <a:pt x="2197916" y="2592198"/>
                </a:cubicBezTo>
                <a:cubicBezTo>
                  <a:pt x="2159023" y="2613412"/>
                  <a:pt x="2159990" y="2618040"/>
                  <a:pt x="2122415" y="2634143"/>
                </a:cubicBezTo>
                <a:cubicBezTo>
                  <a:pt x="2114287" y="2637626"/>
                  <a:pt x="2105157" y="2638577"/>
                  <a:pt x="2097248" y="2642532"/>
                </a:cubicBezTo>
                <a:cubicBezTo>
                  <a:pt x="2088230" y="2647041"/>
                  <a:pt x="2081099" y="2654801"/>
                  <a:pt x="2072081" y="2659310"/>
                </a:cubicBezTo>
                <a:cubicBezTo>
                  <a:pt x="2064172" y="2663265"/>
                  <a:pt x="2054823" y="2663744"/>
                  <a:pt x="2046914" y="2667699"/>
                </a:cubicBezTo>
                <a:cubicBezTo>
                  <a:pt x="2007153" y="2687579"/>
                  <a:pt x="2037343" y="2684477"/>
                  <a:pt x="2004969" y="2684477"/>
                </a:cubicBezTo>
              </a:path>
            </a:pathLst>
          </a:custGeom>
          <a:ln w="66675">
            <a:solidFill>
              <a:schemeClr val="accent2"/>
            </a:solidFill>
            <a:headEnd/>
            <a:tailEnd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자유형: 도형 8">
            <a:extLst>
              <a:ext uri="{FF2B5EF4-FFF2-40B4-BE49-F238E27FC236}">
                <a16:creationId xmlns:a16="http://schemas.microsoft.com/office/drawing/2014/main" id="{F96C03CD-2F06-448D-A8E9-16E40B142555}"/>
              </a:ext>
            </a:extLst>
          </p:cNvPr>
          <p:cNvSpPr/>
          <p:nvPr/>
        </p:nvSpPr>
        <p:spPr bwMode="auto">
          <a:xfrm>
            <a:off x="4949505" y="1300294"/>
            <a:ext cx="947956" cy="1048623"/>
          </a:xfrm>
          <a:custGeom>
            <a:avLst/>
            <a:gdLst>
              <a:gd name="connsiteX0" fmla="*/ 0 w 947956"/>
              <a:gd name="connsiteY0" fmla="*/ 0 h 1048623"/>
              <a:gd name="connsiteX1" fmla="*/ 58723 w 947956"/>
              <a:gd name="connsiteY1" fmla="*/ 92278 h 1048623"/>
              <a:gd name="connsiteX2" fmla="*/ 83889 w 947956"/>
              <a:gd name="connsiteY2" fmla="*/ 125834 h 1048623"/>
              <a:gd name="connsiteX3" fmla="*/ 100667 w 947956"/>
              <a:gd name="connsiteY3" fmla="*/ 151001 h 1048623"/>
              <a:gd name="connsiteX4" fmla="*/ 134223 w 947956"/>
              <a:gd name="connsiteY4" fmla="*/ 184557 h 1048623"/>
              <a:gd name="connsiteX5" fmla="*/ 151001 w 947956"/>
              <a:gd name="connsiteY5" fmla="*/ 209724 h 1048623"/>
              <a:gd name="connsiteX6" fmla="*/ 201335 w 947956"/>
              <a:gd name="connsiteY6" fmla="*/ 260058 h 1048623"/>
              <a:gd name="connsiteX7" fmla="*/ 276836 w 947956"/>
              <a:gd name="connsiteY7" fmla="*/ 343948 h 1048623"/>
              <a:gd name="connsiteX8" fmla="*/ 302003 w 947956"/>
              <a:gd name="connsiteY8" fmla="*/ 369115 h 1048623"/>
              <a:gd name="connsiteX9" fmla="*/ 318781 w 947956"/>
              <a:gd name="connsiteY9" fmla="*/ 394282 h 1048623"/>
              <a:gd name="connsiteX10" fmla="*/ 369115 w 947956"/>
              <a:gd name="connsiteY10" fmla="*/ 436227 h 1048623"/>
              <a:gd name="connsiteX11" fmla="*/ 394282 w 947956"/>
              <a:gd name="connsiteY11" fmla="*/ 469783 h 1048623"/>
              <a:gd name="connsiteX12" fmla="*/ 427838 w 947956"/>
              <a:gd name="connsiteY12" fmla="*/ 494950 h 1048623"/>
              <a:gd name="connsiteX13" fmla="*/ 444616 w 947956"/>
              <a:gd name="connsiteY13" fmla="*/ 520117 h 1048623"/>
              <a:gd name="connsiteX14" fmla="*/ 469783 w 947956"/>
              <a:gd name="connsiteY14" fmla="*/ 545284 h 1048623"/>
              <a:gd name="connsiteX15" fmla="*/ 494950 w 947956"/>
              <a:gd name="connsiteY15" fmla="*/ 578840 h 1048623"/>
              <a:gd name="connsiteX16" fmla="*/ 545284 w 947956"/>
              <a:gd name="connsiteY16" fmla="*/ 629174 h 1048623"/>
              <a:gd name="connsiteX17" fmla="*/ 570451 w 947956"/>
              <a:gd name="connsiteY17" fmla="*/ 654341 h 1048623"/>
              <a:gd name="connsiteX18" fmla="*/ 595618 w 947956"/>
              <a:gd name="connsiteY18" fmla="*/ 679508 h 1048623"/>
              <a:gd name="connsiteX19" fmla="*/ 637563 w 947956"/>
              <a:gd name="connsiteY19" fmla="*/ 729842 h 1048623"/>
              <a:gd name="connsiteX20" fmla="*/ 671119 w 947956"/>
              <a:gd name="connsiteY20" fmla="*/ 755009 h 1048623"/>
              <a:gd name="connsiteX21" fmla="*/ 687897 w 947956"/>
              <a:gd name="connsiteY21" fmla="*/ 780176 h 1048623"/>
              <a:gd name="connsiteX22" fmla="*/ 738231 w 947956"/>
              <a:gd name="connsiteY22" fmla="*/ 830510 h 1048623"/>
              <a:gd name="connsiteX23" fmla="*/ 763398 w 947956"/>
              <a:gd name="connsiteY23" fmla="*/ 855677 h 1048623"/>
              <a:gd name="connsiteX24" fmla="*/ 805343 w 947956"/>
              <a:gd name="connsiteY24" fmla="*/ 897622 h 1048623"/>
              <a:gd name="connsiteX25" fmla="*/ 822121 w 947956"/>
              <a:gd name="connsiteY25" fmla="*/ 922789 h 1048623"/>
              <a:gd name="connsiteX26" fmla="*/ 872455 w 947956"/>
              <a:gd name="connsiteY26" fmla="*/ 973123 h 1048623"/>
              <a:gd name="connsiteX27" fmla="*/ 889233 w 947956"/>
              <a:gd name="connsiteY27" fmla="*/ 998289 h 1048623"/>
              <a:gd name="connsiteX28" fmla="*/ 914400 w 947956"/>
              <a:gd name="connsiteY28" fmla="*/ 1015067 h 1048623"/>
              <a:gd name="connsiteX29" fmla="*/ 947956 w 947956"/>
              <a:gd name="connsiteY29" fmla="*/ 1048623 h 1048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947956" h="1048623">
                <a:moveTo>
                  <a:pt x="0" y="0"/>
                </a:moveTo>
                <a:cubicBezTo>
                  <a:pt x="18323" y="30539"/>
                  <a:pt x="37415" y="63867"/>
                  <a:pt x="58723" y="92278"/>
                </a:cubicBezTo>
                <a:cubicBezTo>
                  <a:pt x="67112" y="103463"/>
                  <a:pt x="75763" y="114457"/>
                  <a:pt x="83889" y="125834"/>
                </a:cubicBezTo>
                <a:cubicBezTo>
                  <a:pt x="89749" y="134038"/>
                  <a:pt x="94106" y="143346"/>
                  <a:pt x="100667" y="151001"/>
                </a:cubicBezTo>
                <a:cubicBezTo>
                  <a:pt x="110962" y="163011"/>
                  <a:pt x="123928" y="172547"/>
                  <a:pt x="134223" y="184557"/>
                </a:cubicBezTo>
                <a:cubicBezTo>
                  <a:pt x="140784" y="192212"/>
                  <a:pt x="144303" y="202188"/>
                  <a:pt x="151001" y="209724"/>
                </a:cubicBezTo>
                <a:cubicBezTo>
                  <a:pt x="166765" y="227458"/>
                  <a:pt x="188173" y="240315"/>
                  <a:pt x="201335" y="260058"/>
                </a:cubicBezTo>
                <a:cubicBezTo>
                  <a:pt x="233468" y="308258"/>
                  <a:pt x="210984" y="278096"/>
                  <a:pt x="276836" y="343948"/>
                </a:cubicBezTo>
                <a:cubicBezTo>
                  <a:pt x="285225" y="352337"/>
                  <a:pt x="295422" y="359244"/>
                  <a:pt x="302003" y="369115"/>
                </a:cubicBezTo>
                <a:cubicBezTo>
                  <a:pt x="307596" y="377504"/>
                  <a:pt x="311652" y="387153"/>
                  <a:pt x="318781" y="394282"/>
                </a:cubicBezTo>
                <a:cubicBezTo>
                  <a:pt x="396449" y="471950"/>
                  <a:pt x="286656" y="340025"/>
                  <a:pt x="369115" y="436227"/>
                </a:cubicBezTo>
                <a:cubicBezTo>
                  <a:pt x="378214" y="446843"/>
                  <a:pt x="384395" y="459896"/>
                  <a:pt x="394282" y="469783"/>
                </a:cubicBezTo>
                <a:cubicBezTo>
                  <a:pt x="404169" y="479670"/>
                  <a:pt x="417951" y="485063"/>
                  <a:pt x="427838" y="494950"/>
                </a:cubicBezTo>
                <a:cubicBezTo>
                  <a:pt x="434967" y="502079"/>
                  <a:pt x="438161" y="512372"/>
                  <a:pt x="444616" y="520117"/>
                </a:cubicBezTo>
                <a:cubicBezTo>
                  <a:pt x="452211" y="529231"/>
                  <a:pt x="462062" y="536276"/>
                  <a:pt x="469783" y="545284"/>
                </a:cubicBezTo>
                <a:cubicBezTo>
                  <a:pt x="478882" y="555900"/>
                  <a:pt x="485597" y="568448"/>
                  <a:pt x="494950" y="578840"/>
                </a:cubicBezTo>
                <a:cubicBezTo>
                  <a:pt x="510823" y="596477"/>
                  <a:pt x="528506" y="612396"/>
                  <a:pt x="545284" y="629174"/>
                </a:cubicBezTo>
                <a:lnTo>
                  <a:pt x="570451" y="654341"/>
                </a:lnTo>
                <a:cubicBezTo>
                  <a:pt x="578840" y="662730"/>
                  <a:pt x="589037" y="669637"/>
                  <a:pt x="595618" y="679508"/>
                </a:cubicBezTo>
                <a:cubicBezTo>
                  <a:pt x="612878" y="705397"/>
                  <a:pt x="612444" y="708311"/>
                  <a:pt x="637563" y="729842"/>
                </a:cubicBezTo>
                <a:cubicBezTo>
                  <a:pt x="648179" y="738941"/>
                  <a:pt x="661232" y="745122"/>
                  <a:pt x="671119" y="755009"/>
                </a:cubicBezTo>
                <a:cubicBezTo>
                  <a:pt x="678248" y="762138"/>
                  <a:pt x="681199" y="772640"/>
                  <a:pt x="687897" y="780176"/>
                </a:cubicBezTo>
                <a:cubicBezTo>
                  <a:pt x="703661" y="797910"/>
                  <a:pt x="721453" y="813732"/>
                  <a:pt x="738231" y="830510"/>
                </a:cubicBezTo>
                <a:cubicBezTo>
                  <a:pt x="746620" y="838899"/>
                  <a:pt x="756817" y="845806"/>
                  <a:pt x="763398" y="855677"/>
                </a:cubicBezTo>
                <a:cubicBezTo>
                  <a:pt x="785769" y="889233"/>
                  <a:pt x="771787" y="875251"/>
                  <a:pt x="805343" y="897622"/>
                </a:cubicBezTo>
                <a:cubicBezTo>
                  <a:pt x="810936" y="906011"/>
                  <a:pt x="815423" y="915253"/>
                  <a:pt x="822121" y="922789"/>
                </a:cubicBezTo>
                <a:cubicBezTo>
                  <a:pt x="837885" y="940523"/>
                  <a:pt x="859293" y="953381"/>
                  <a:pt x="872455" y="973123"/>
                </a:cubicBezTo>
                <a:cubicBezTo>
                  <a:pt x="878048" y="981512"/>
                  <a:pt x="882104" y="991160"/>
                  <a:pt x="889233" y="998289"/>
                </a:cubicBezTo>
                <a:cubicBezTo>
                  <a:pt x="896362" y="1005418"/>
                  <a:pt x="906655" y="1008612"/>
                  <a:pt x="914400" y="1015067"/>
                </a:cubicBezTo>
                <a:lnTo>
                  <a:pt x="947956" y="1048623"/>
                </a:lnTo>
              </a:path>
            </a:pathLst>
          </a:custGeom>
          <a:noFill/>
          <a:ln w="34925" algn="ctr">
            <a:solidFill>
              <a:srgbClr val="FF0000"/>
            </a:solidFill>
            <a:miter lim="800000"/>
            <a:headEnd/>
            <a:tailEnd type="triangle" w="lg" len="lg"/>
          </a:ln>
          <a:effectLst/>
        </p:spPr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3724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2">
            <a:lumMod val="20000"/>
            <a:lumOff val="80000"/>
          </a:schemeClr>
        </a:solidFill>
        <a:ln w="9525" algn="ctr">
          <a:solidFill>
            <a:schemeClr val="tx1"/>
          </a:solidFill>
          <a:miter lim="800000"/>
          <a:headEnd/>
          <a:tailEnd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sz="1800" b="0" i="0" u="none" strike="noStrike" cap="none" normalizeH="0" baseline="0" dirty="0" err="1" smtClean="0">
            <a:ln>
              <a:noFill/>
            </a:ln>
            <a:solidFill>
              <a:schemeClr val="tx1"/>
            </a:solidFill>
            <a:effectLst/>
            <a:latin typeface="굴림" pitchFamily="50" charset="-127"/>
            <a:ea typeface="굴림" pitchFamily="50" charset="-127"/>
          </a:defRPr>
        </a:defPPr>
      </a:lstStyle>
    </a:spDef>
    <a:txDef>
      <a:spPr>
        <a:noFill/>
      </a:spPr>
      <a:bodyPr wrap="none" rtlCol="0">
        <a:spAutoFit/>
      </a:bodyPr>
      <a:lstStyle>
        <a:defPPr>
          <a:defRPr dirty="0" smtClean="0">
            <a:latin typeface="굴림" pitchFamily="50" charset="-127"/>
            <a:ea typeface="굴림" pitchFamily="50" charset="-127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44</Words>
  <Application>Microsoft Office PowerPoint</Application>
  <PresentationFormat>A4 용지(210x297mm)</PresentationFormat>
  <Paragraphs>25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굴림</vt:lpstr>
      <vt:lpstr>돋움</vt:lpstr>
      <vt:lpstr>맑은 고딕</vt:lpstr>
      <vt:lpstr>Arial</vt:lpstr>
      <vt:lpstr>Office 테마</vt:lpstr>
      <vt:lpstr>생활 속 표준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3</cp:revision>
  <dcterms:created xsi:type="dcterms:W3CDTF">2011-08-08T05:00:46Z</dcterms:created>
  <dcterms:modified xsi:type="dcterms:W3CDTF">2020-03-04T12:16:59Z</dcterms:modified>
</cp:coreProperties>
</file>