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전용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60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제곱미터이하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공공주택만 해당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생애최초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3인이하</c:v>
                </c:pt>
                <c:pt idx="1">
                  <c:v>4인</c:v>
                </c:pt>
                <c:pt idx="2">
                  <c:v>5인</c:v>
                </c:pt>
                <c:pt idx="3">
                  <c:v>6인</c:v>
                </c:pt>
                <c:pt idx="4">
                  <c:v>7인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4844</c:v>
                </c:pt>
                <c:pt idx="1">
                  <c:v>5630</c:v>
                </c:pt>
                <c:pt idx="2">
                  <c:v>5710</c:v>
                </c:pt>
                <c:pt idx="3">
                  <c:v>5952</c:v>
                </c:pt>
                <c:pt idx="4">
                  <c:v>6308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C-4771-A0CD-39E6199F0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6398640"/>
        <c:axId val="16863914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다자녀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3인이하</c:v>
                </c:pt>
                <c:pt idx="1">
                  <c:v>4인</c:v>
                </c:pt>
                <c:pt idx="2">
                  <c:v>5인</c:v>
                </c:pt>
                <c:pt idx="3">
                  <c:v>6인</c:v>
                </c:pt>
                <c:pt idx="4">
                  <c:v>7인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5861</c:v>
                </c:pt>
                <c:pt idx="1">
                  <c:v>6756</c:v>
                </c:pt>
                <c:pt idx="2">
                  <c:v>6860</c:v>
                </c:pt>
                <c:pt idx="3">
                  <c:v>7143</c:v>
                </c:pt>
                <c:pt idx="4">
                  <c:v>7570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4C-4771-A0CD-39E6199F0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7238960"/>
        <c:axId val="1677243280"/>
      </c:lineChart>
      <c:catAx>
        <c:axId val="168639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86391440"/>
        <c:crosses val="autoZero"/>
        <c:auto val="1"/>
        <c:lblAlgn val="ctr"/>
        <c:lblOffset val="100"/>
        <c:noMultiLvlLbl val="0"/>
      </c:catAx>
      <c:valAx>
        <c:axId val="168639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86398640"/>
        <c:crosses val="autoZero"/>
        <c:crossBetween val="between"/>
      </c:valAx>
      <c:valAx>
        <c:axId val="1677243280"/>
        <c:scaling>
          <c:orientation val="minMax"/>
          <c:max val="1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77238960"/>
        <c:crosses val="max"/>
        <c:crossBetween val="between"/>
        <c:majorUnit val="2500"/>
      </c:valAx>
      <c:catAx>
        <c:axId val="1677238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7243280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0EEF8-7C07-46AF-8B17-C2950F917A9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2839E10-FF1D-4D14-990C-93D7B58770A2}">
      <dgm:prSet phldrT="[텍스트]"/>
      <dgm:spPr/>
      <dgm:t>
        <a:bodyPr/>
        <a:lstStyle/>
        <a:p>
          <a:pPr latinLnBrk="1"/>
          <a:r>
            <a:rPr lang="ko-KR" altLang="en-US" dirty="0"/>
            <a:t>입주신청</a:t>
          </a:r>
        </a:p>
      </dgm:t>
    </dgm:pt>
    <dgm:pt modelId="{E5555E11-9068-4A5D-88B1-D1D8B1CD7AE5}" type="parTrans" cxnId="{07B01918-A342-45B3-8A66-1AEDDC6500A1}">
      <dgm:prSet/>
      <dgm:spPr/>
      <dgm:t>
        <a:bodyPr/>
        <a:lstStyle/>
        <a:p>
          <a:pPr latinLnBrk="1"/>
          <a:endParaRPr lang="ko-KR" altLang="en-US"/>
        </a:p>
      </dgm:t>
    </dgm:pt>
    <dgm:pt modelId="{51C63A25-7D87-479B-84CE-F5115E80055E}" type="sibTrans" cxnId="{07B01918-A342-45B3-8A66-1AEDDC6500A1}">
      <dgm:prSet/>
      <dgm:spPr/>
      <dgm:t>
        <a:bodyPr/>
        <a:lstStyle/>
        <a:p>
          <a:pPr latinLnBrk="1"/>
          <a:endParaRPr lang="ko-KR" altLang="en-US"/>
        </a:p>
      </dgm:t>
    </dgm:pt>
    <dgm:pt modelId="{7534DF74-FDDF-42D2-9F6F-8509D2B40093}">
      <dgm:prSet phldrT="[텍스트]"/>
      <dgm:spPr/>
      <dgm:t>
        <a:bodyPr/>
        <a:lstStyle/>
        <a:p>
          <a:pPr latinLnBrk="1"/>
          <a:r>
            <a:rPr lang="ko-KR" altLang="en-US" dirty="0"/>
            <a:t>신청자</a:t>
          </a:r>
        </a:p>
      </dgm:t>
    </dgm:pt>
    <dgm:pt modelId="{AB42F0E2-9980-4A94-AEFF-1F7906C8DA2F}" type="parTrans" cxnId="{2CC77259-4761-48A2-AD02-026028370760}">
      <dgm:prSet/>
      <dgm:spPr/>
      <dgm:t>
        <a:bodyPr/>
        <a:lstStyle/>
        <a:p>
          <a:pPr latinLnBrk="1"/>
          <a:endParaRPr lang="ko-KR" altLang="en-US"/>
        </a:p>
      </dgm:t>
    </dgm:pt>
    <dgm:pt modelId="{3494654A-E2FE-4446-B863-343A2E6C4A6F}" type="sibTrans" cxnId="{2CC77259-4761-48A2-AD02-026028370760}">
      <dgm:prSet/>
      <dgm:spPr/>
      <dgm:t>
        <a:bodyPr/>
        <a:lstStyle/>
        <a:p>
          <a:pPr latinLnBrk="1"/>
          <a:endParaRPr lang="ko-KR" altLang="en-US"/>
        </a:p>
      </dgm:t>
    </dgm:pt>
    <dgm:pt modelId="{9D783DF8-C8ED-44F2-AD3D-934CE4435C91}">
      <dgm:prSet phldrT="[텍스트]"/>
      <dgm:spPr/>
      <dgm:t>
        <a:bodyPr/>
        <a:lstStyle/>
        <a:p>
          <a:pPr latinLnBrk="1"/>
          <a:r>
            <a:rPr lang="ko-KR" altLang="en-US" dirty="0"/>
            <a:t>지자체</a:t>
          </a:r>
        </a:p>
      </dgm:t>
    </dgm:pt>
    <dgm:pt modelId="{F80C3DD3-4F74-4209-BEC4-434FAC2C287B}" type="parTrans" cxnId="{6DA60A99-298E-4601-95D1-8096D04BC0DB}">
      <dgm:prSet/>
      <dgm:spPr/>
      <dgm:t>
        <a:bodyPr/>
        <a:lstStyle/>
        <a:p>
          <a:pPr latinLnBrk="1"/>
          <a:endParaRPr lang="ko-KR" altLang="en-US"/>
        </a:p>
      </dgm:t>
    </dgm:pt>
    <dgm:pt modelId="{D115AC03-902D-4C10-8EC8-0207DC9712B2}" type="sibTrans" cxnId="{6DA60A99-298E-4601-95D1-8096D04BC0DB}">
      <dgm:prSet/>
      <dgm:spPr/>
      <dgm:t>
        <a:bodyPr/>
        <a:lstStyle/>
        <a:p>
          <a:pPr latinLnBrk="1"/>
          <a:endParaRPr lang="ko-KR" altLang="en-US"/>
        </a:p>
      </dgm:t>
    </dgm:pt>
    <dgm:pt modelId="{F2D043C1-AFB9-4A9A-A78B-354EC08B9781}">
      <dgm:prSet phldrT="[텍스트]"/>
      <dgm:spPr/>
      <dgm:t>
        <a:bodyPr/>
        <a:lstStyle/>
        <a:p>
          <a:pPr latinLnBrk="1"/>
          <a:r>
            <a:rPr lang="ko-KR" altLang="en-US" dirty="0"/>
            <a:t>입주선정</a:t>
          </a:r>
        </a:p>
      </dgm:t>
    </dgm:pt>
    <dgm:pt modelId="{D585A49E-788F-442B-8226-B7992DAD122B}" type="parTrans" cxnId="{3969479E-4D09-4364-96BE-0933D1AEBD85}">
      <dgm:prSet/>
      <dgm:spPr/>
      <dgm:t>
        <a:bodyPr/>
        <a:lstStyle/>
        <a:p>
          <a:pPr latinLnBrk="1"/>
          <a:endParaRPr lang="ko-KR" altLang="en-US"/>
        </a:p>
      </dgm:t>
    </dgm:pt>
    <dgm:pt modelId="{9E31958F-CCA3-4035-A05A-AFFDCAE9C5C3}" type="sibTrans" cxnId="{3969479E-4D09-4364-96BE-0933D1AEBD85}">
      <dgm:prSet/>
      <dgm:spPr/>
      <dgm:t>
        <a:bodyPr/>
        <a:lstStyle/>
        <a:p>
          <a:pPr latinLnBrk="1"/>
          <a:endParaRPr lang="ko-KR" altLang="en-US"/>
        </a:p>
      </dgm:t>
    </dgm:pt>
    <dgm:pt modelId="{77287F76-5FDD-4945-89DC-DE0B8015DF01}">
      <dgm:prSet phldrT="[텍스트]"/>
      <dgm:spPr/>
      <dgm:t>
        <a:bodyPr/>
        <a:lstStyle/>
        <a:p>
          <a:pPr latinLnBrk="1"/>
          <a:r>
            <a:rPr lang="ko-KR" altLang="en-US" dirty="0"/>
            <a:t>명단</a:t>
          </a:r>
        </a:p>
      </dgm:t>
    </dgm:pt>
    <dgm:pt modelId="{FA0CF175-9F35-4A42-ADEE-BCB027DC35B9}" type="parTrans" cxnId="{C7AE21D0-0448-43A1-B67F-C4922E148737}">
      <dgm:prSet/>
      <dgm:spPr/>
      <dgm:t>
        <a:bodyPr/>
        <a:lstStyle/>
        <a:p>
          <a:pPr latinLnBrk="1"/>
          <a:endParaRPr lang="ko-KR" altLang="en-US"/>
        </a:p>
      </dgm:t>
    </dgm:pt>
    <dgm:pt modelId="{7CDD8207-5C1A-4AA4-9AA0-3D138E91BB3B}" type="sibTrans" cxnId="{C7AE21D0-0448-43A1-B67F-C4922E148737}">
      <dgm:prSet/>
      <dgm:spPr/>
      <dgm:t>
        <a:bodyPr/>
        <a:lstStyle/>
        <a:p>
          <a:pPr latinLnBrk="1"/>
          <a:endParaRPr lang="ko-KR" altLang="en-US"/>
        </a:p>
      </dgm:t>
    </dgm:pt>
    <dgm:pt modelId="{A950EFB8-1D48-43AC-B1BE-0645747F39A6}">
      <dgm:prSet phldrT="[텍스트]"/>
      <dgm:spPr/>
      <dgm:t>
        <a:bodyPr/>
        <a:lstStyle/>
        <a:p>
          <a:pPr latinLnBrk="1"/>
          <a:r>
            <a:rPr lang="ko-KR" altLang="en-US" dirty="0"/>
            <a:t>통보</a:t>
          </a:r>
        </a:p>
      </dgm:t>
    </dgm:pt>
    <dgm:pt modelId="{B1A20BA0-8BF4-431C-8E2B-524A00451123}" type="parTrans" cxnId="{720D875F-2817-40F5-A671-5CA939BEA338}">
      <dgm:prSet/>
      <dgm:spPr/>
      <dgm:t>
        <a:bodyPr/>
        <a:lstStyle/>
        <a:p>
          <a:pPr latinLnBrk="1"/>
          <a:endParaRPr lang="ko-KR" altLang="en-US"/>
        </a:p>
      </dgm:t>
    </dgm:pt>
    <dgm:pt modelId="{DB0AE4DC-405D-4F1A-BD56-015FC962AAA8}" type="sibTrans" cxnId="{720D875F-2817-40F5-A671-5CA939BEA338}">
      <dgm:prSet/>
      <dgm:spPr/>
      <dgm:t>
        <a:bodyPr/>
        <a:lstStyle/>
        <a:p>
          <a:pPr latinLnBrk="1"/>
          <a:endParaRPr lang="ko-KR" altLang="en-US"/>
        </a:p>
      </dgm:t>
    </dgm:pt>
    <dgm:pt modelId="{2309070E-0AB3-4566-AA4A-80A005378F02}" type="pres">
      <dgm:prSet presAssocID="{B390EEF8-7C07-46AF-8B17-C2950F917A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EE9395-2334-4F64-BF2D-9A0F37E15894}" type="pres">
      <dgm:prSet presAssocID="{02839E10-FF1D-4D14-990C-93D7B58770A2}" presName="root" presStyleCnt="0"/>
      <dgm:spPr/>
    </dgm:pt>
    <dgm:pt modelId="{941E0C36-A9E8-48A0-ADB9-852C0FDB995B}" type="pres">
      <dgm:prSet presAssocID="{02839E10-FF1D-4D14-990C-93D7B58770A2}" presName="rootComposite" presStyleCnt="0"/>
      <dgm:spPr/>
    </dgm:pt>
    <dgm:pt modelId="{4996AE84-0DA8-452D-934B-725E191F1FE4}" type="pres">
      <dgm:prSet presAssocID="{02839E10-FF1D-4D14-990C-93D7B58770A2}" presName="rootText" presStyleLbl="node1" presStyleIdx="0" presStyleCnt="2"/>
      <dgm:spPr/>
    </dgm:pt>
    <dgm:pt modelId="{B6056067-C062-4C13-8AFB-628C8B7EFA29}" type="pres">
      <dgm:prSet presAssocID="{02839E10-FF1D-4D14-990C-93D7B58770A2}" presName="rootConnector" presStyleLbl="node1" presStyleIdx="0" presStyleCnt="2"/>
      <dgm:spPr/>
    </dgm:pt>
    <dgm:pt modelId="{5220A22B-634A-4614-98FC-3B03175802AB}" type="pres">
      <dgm:prSet presAssocID="{02839E10-FF1D-4D14-990C-93D7B58770A2}" presName="childShape" presStyleCnt="0"/>
      <dgm:spPr/>
    </dgm:pt>
    <dgm:pt modelId="{3692287E-7D56-4EBC-827C-E9A7B18955C4}" type="pres">
      <dgm:prSet presAssocID="{AB42F0E2-9980-4A94-AEFF-1F7906C8DA2F}" presName="Name13" presStyleLbl="parChTrans1D2" presStyleIdx="0" presStyleCnt="4"/>
      <dgm:spPr/>
    </dgm:pt>
    <dgm:pt modelId="{42A63E29-2FC9-4BE1-92AA-A48B3F810B9E}" type="pres">
      <dgm:prSet presAssocID="{7534DF74-FDDF-42D2-9F6F-8509D2B40093}" presName="childText" presStyleLbl="bgAcc1" presStyleIdx="0" presStyleCnt="4">
        <dgm:presLayoutVars>
          <dgm:bulletEnabled val="1"/>
        </dgm:presLayoutVars>
      </dgm:prSet>
      <dgm:spPr/>
    </dgm:pt>
    <dgm:pt modelId="{C7BC083F-3F5E-4FE8-9571-32D74491932D}" type="pres">
      <dgm:prSet presAssocID="{F80C3DD3-4F74-4209-BEC4-434FAC2C287B}" presName="Name13" presStyleLbl="parChTrans1D2" presStyleIdx="1" presStyleCnt="4"/>
      <dgm:spPr/>
    </dgm:pt>
    <dgm:pt modelId="{78044C12-5D8C-4C0B-A005-CD6408549199}" type="pres">
      <dgm:prSet presAssocID="{9D783DF8-C8ED-44F2-AD3D-934CE4435C91}" presName="childText" presStyleLbl="bgAcc1" presStyleIdx="1" presStyleCnt="4">
        <dgm:presLayoutVars>
          <dgm:bulletEnabled val="1"/>
        </dgm:presLayoutVars>
      </dgm:prSet>
      <dgm:spPr/>
    </dgm:pt>
    <dgm:pt modelId="{6CE14DA4-0461-4EB4-8B6D-A7349AD32C6A}" type="pres">
      <dgm:prSet presAssocID="{F2D043C1-AFB9-4A9A-A78B-354EC08B9781}" presName="root" presStyleCnt="0"/>
      <dgm:spPr/>
    </dgm:pt>
    <dgm:pt modelId="{C4967B99-C1F3-41BD-AACF-CB729DD132B5}" type="pres">
      <dgm:prSet presAssocID="{F2D043C1-AFB9-4A9A-A78B-354EC08B9781}" presName="rootComposite" presStyleCnt="0"/>
      <dgm:spPr/>
    </dgm:pt>
    <dgm:pt modelId="{F8ACBC86-E3E3-4486-BBA2-3B5A4E59BC3A}" type="pres">
      <dgm:prSet presAssocID="{F2D043C1-AFB9-4A9A-A78B-354EC08B9781}" presName="rootText" presStyleLbl="node1" presStyleIdx="1" presStyleCnt="2"/>
      <dgm:spPr/>
    </dgm:pt>
    <dgm:pt modelId="{9179E7DD-8489-48A1-99FE-CC5F6D46A473}" type="pres">
      <dgm:prSet presAssocID="{F2D043C1-AFB9-4A9A-A78B-354EC08B9781}" presName="rootConnector" presStyleLbl="node1" presStyleIdx="1" presStyleCnt="2"/>
      <dgm:spPr/>
    </dgm:pt>
    <dgm:pt modelId="{69A91F25-78F0-4128-94EC-52B4E73CB5BD}" type="pres">
      <dgm:prSet presAssocID="{F2D043C1-AFB9-4A9A-A78B-354EC08B9781}" presName="childShape" presStyleCnt="0"/>
      <dgm:spPr/>
    </dgm:pt>
    <dgm:pt modelId="{12BF3B8A-6026-4269-B961-CFEAFECFB7C9}" type="pres">
      <dgm:prSet presAssocID="{FA0CF175-9F35-4A42-ADEE-BCB027DC35B9}" presName="Name13" presStyleLbl="parChTrans1D2" presStyleIdx="2" presStyleCnt="4"/>
      <dgm:spPr/>
    </dgm:pt>
    <dgm:pt modelId="{2EE2BE4A-3158-4D27-B78F-B08563403C77}" type="pres">
      <dgm:prSet presAssocID="{77287F76-5FDD-4945-89DC-DE0B8015DF01}" presName="childText" presStyleLbl="bgAcc1" presStyleIdx="2" presStyleCnt="4">
        <dgm:presLayoutVars>
          <dgm:bulletEnabled val="1"/>
        </dgm:presLayoutVars>
      </dgm:prSet>
      <dgm:spPr/>
    </dgm:pt>
    <dgm:pt modelId="{8421D299-FD46-4C5E-B4AA-D2A454964397}" type="pres">
      <dgm:prSet presAssocID="{B1A20BA0-8BF4-431C-8E2B-524A00451123}" presName="Name13" presStyleLbl="parChTrans1D2" presStyleIdx="3" presStyleCnt="4"/>
      <dgm:spPr/>
    </dgm:pt>
    <dgm:pt modelId="{7D774289-4C8E-4947-AA38-79E0948142C0}" type="pres">
      <dgm:prSet presAssocID="{A950EFB8-1D48-43AC-B1BE-0645747F39A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07B01918-A342-45B3-8A66-1AEDDC6500A1}" srcId="{B390EEF8-7C07-46AF-8B17-C2950F917A9D}" destId="{02839E10-FF1D-4D14-990C-93D7B58770A2}" srcOrd="0" destOrd="0" parTransId="{E5555E11-9068-4A5D-88B1-D1D8B1CD7AE5}" sibTransId="{51C63A25-7D87-479B-84CE-F5115E80055E}"/>
    <dgm:cxn modelId="{1175961C-C988-41A6-A163-52E8B390795E}" type="presOf" srcId="{B1A20BA0-8BF4-431C-8E2B-524A00451123}" destId="{8421D299-FD46-4C5E-B4AA-D2A454964397}" srcOrd="0" destOrd="0" presId="urn:microsoft.com/office/officeart/2005/8/layout/hierarchy3"/>
    <dgm:cxn modelId="{48ECA325-7A90-4B8D-8445-F282C1D2C892}" type="presOf" srcId="{B390EEF8-7C07-46AF-8B17-C2950F917A9D}" destId="{2309070E-0AB3-4566-AA4A-80A005378F02}" srcOrd="0" destOrd="0" presId="urn:microsoft.com/office/officeart/2005/8/layout/hierarchy3"/>
    <dgm:cxn modelId="{DDBAA83D-E63F-40BB-9A16-60E6D031473A}" type="presOf" srcId="{7534DF74-FDDF-42D2-9F6F-8509D2B40093}" destId="{42A63E29-2FC9-4BE1-92AA-A48B3F810B9E}" srcOrd="0" destOrd="0" presId="urn:microsoft.com/office/officeart/2005/8/layout/hierarchy3"/>
    <dgm:cxn modelId="{720D875F-2817-40F5-A671-5CA939BEA338}" srcId="{F2D043C1-AFB9-4A9A-A78B-354EC08B9781}" destId="{A950EFB8-1D48-43AC-B1BE-0645747F39A6}" srcOrd="1" destOrd="0" parTransId="{B1A20BA0-8BF4-431C-8E2B-524A00451123}" sibTransId="{DB0AE4DC-405D-4F1A-BD56-015FC962AAA8}"/>
    <dgm:cxn modelId="{D28C844E-6E19-48D5-8B46-17F3A82667F9}" type="presOf" srcId="{AB42F0E2-9980-4A94-AEFF-1F7906C8DA2F}" destId="{3692287E-7D56-4EBC-827C-E9A7B18955C4}" srcOrd="0" destOrd="0" presId="urn:microsoft.com/office/officeart/2005/8/layout/hierarchy3"/>
    <dgm:cxn modelId="{2CC77259-4761-48A2-AD02-026028370760}" srcId="{02839E10-FF1D-4D14-990C-93D7B58770A2}" destId="{7534DF74-FDDF-42D2-9F6F-8509D2B40093}" srcOrd="0" destOrd="0" parTransId="{AB42F0E2-9980-4A94-AEFF-1F7906C8DA2F}" sibTransId="{3494654A-E2FE-4446-B863-343A2E6C4A6F}"/>
    <dgm:cxn modelId="{1FC37E89-2F61-4B82-A35D-31E087769C8C}" type="presOf" srcId="{77287F76-5FDD-4945-89DC-DE0B8015DF01}" destId="{2EE2BE4A-3158-4D27-B78F-B08563403C77}" srcOrd="0" destOrd="0" presId="urn:microsoft.com/office/officeart/2005/8/layout/hierarchy3"/>
    <dgm:cxn modelId="{EBD8C393-514F-43AB-B770-4A0B5EAEDD44}" type="presOf" srcId="{02839E10-FF1D-4D14-990C-93D7B58770A2}" destId="{B6056067-C062-4C13-8AFB-628C8B7EFA29}" srcOrd="1" destOrd="0" presId="urn:microsoft.com/office/officeart/2005/8/layout/hierarchy3"/>
    <dgm:cxn modelId="{DDBB2D94-6CD5-4766-A966-40A48CBB00B1}" type="presOf" srcId="{FA0CF175-9F35-4A42-ADEE-BCB027DC35B9}" destId="{12BF3B8A-6026-4269-B961-CFEAFECFB7C9}" srcOrd="0" destOrd="0" presId="urn:microsoft.com/office/officeart/2005/8/layout/hierarchy3"/>
    <dgm:cxn modelId="{2CDD3A96-76B2-41EC-BDBA-2F4D49BABD30}" type="presOf" srcId="{A950EFB8-1D48-43AC-B1BE-0645747F39A6}" destId="{7D774289-4C8E-4947-AA38-79E0948142C0}" srcOrd="0" destOrd="0" presId="urn:microsoft.com/office/officeart/2005/8/layout/hierarchy3"/>
    <dgm:cxn modelId="{6DA60A99-298E-4601-95D1-8096D04BC0DB}" srcId="{02839E10-FF1D-4D14-990C-93D7B58770A2}" destId="{9D783DF8-C8ED-44F2-AD3D-934CE4435C91}" srcOrd="1" destOrd="0" parTransId="{F80C3DD3-4F74-4209-BEC4-434FAC2C287B}" sibTransId="{D115AC03-902D-4C10-8EC8-0207DC9712B2}"/>
    <dgm:cxn modelId="{3969479E-4D09-4364-96BE-0933D1AEBD85}" srcId="{B390EEF8-7C07-46AF-8B17-C2950F917A9D}" destId="{F2D043C1-AFB9-4A9A-A78B-354EC08B9781}" srcOrd="1" destOrd="0" parTransId="{D585A49E-788F-442B-8226-B7992DAD122B}" sibTransId="{9E31958F-CCA3-4035-A05A-AFFDCAE9C5C3}"/>
    <dgm:cxn modelId="{CF6445C2-A124-461D-890E-FE5B155907FD}" type="presOf" srcId="{9D783DF8-C8ED-44F2-AD3D-934CE4435C91}" destId="{78044C12-5D8C-4C0B-A005-CD6408549199}" srcOrd="0" destOrd="0" presId="urn:microsoft.com/office/officeart/2005/8/layout/hierarchy3"/>
    <dgm:cxn modelId="{C7AE21D0-0448-43A1-B67F-C4922E148737}" srcId="{F2D043C1-AFB9-4A9A-A78B-354EC08B9781}" destId="{77287F76-5FDD-4945-89DC-DE0B8015DF01}" srcOrd="0" destOrd="0" parTransId="{FA0CF175-9F35-4A42-ADEE-BCB027DC35B9}" sibTransId="{7CDD8207-5C1A-4AA4-9AA0-3D138E91BB3B}"/>
    <dgm:cxn modelId="{37BD4DD3-5A55-46F4-BF22-5E8D599FAA2B}" type="presOf" srcId="{F2D043C1-AFB9-4A9A-A78B-354EC08B9781}" destId="{F8ACBC86-E3E3-4486-BBA2-3B5A4E59BC3A}" srcOrd="0" destOrd="0" presId="urn:microsoft.com/office/officeart/2005/8/layout/hierarchy3"/>
    <dgm:cxn modelId="{E1343CDC-FD18-4117-8A79-C638B98EAB4E}" type="presOf" srcId="{02839E10-FF1D-4D14-990C-93D7B58770A2}" destId="{4996AE84-0DA8-452D-934B-725E191F1FE4}" srcOrd="0" destOrd="0" presId="urn:microsoft.com/office/officeart/2005/8/layout/hierarchy3"/>
    <dgm:cxn modelId="{9EEF67E0-2AC4-40CE-92B9-426D01320056}" type="presOf" srcId="{F80C3DD3-4F74-4209-BEC4-434FAC2C287B}" destId="{C7BC083F-3F5E-4FE8-9571-32D74491932D}" srcOrd="0" destOrd="0" presId="urn:microsoft.com/office/officeart/2005/8/layout/hierarchy3"/>
    <dgm:cxn modelId="{1C6152F2-2E93-4257-AE9E-040EA1FE5AC2}" type="presOf" srcId="{F2D043C1-AFB9-4A9A-A78B-354EC08B9781}" destId="{9179E7DD-8489-48A1-99FE-CC5F6D46A473}" srcOrd="1" destOrd="0" presId="urn:microsoft.com/office/officeart/2005/8/layout/hierarchy3"/>
    <dgm:cxn modelId="{F1D54B44-84D6-476A-8C6E-40CF607EFF5F}" type="presParOf" srcId="{2309070E-0AB3-4566-AA4A-80A005378F02}" destId="{9FEE9395-2334-4F64-BF2D-9A0F37E15894}" srcOrd="0" destOrd="0" presId="urn:microsoft.com/office/officeart/2005/8/layout/hierarchy3"/>
    <dgm:cxn modelId="{2429AD5F-7A16-40A5-BDE8-BC58D125DFAE}" type="presParOf" srcId="{9FEE9395-2334-4F64-BF2D-9A0F37E15894}" destId="{941E0C36-A9E8-48A0-ADB9-852C0FDB995B}" srcOrd="0" destOrd="0" presId="urn:microsoft.com/office/officeart/2005/8/layout/hierarchy3"/>
    <dgm:cxn modelId="{0AAD967E-4B65-4437-9A3C-A2B959C85900}" type="presParOf" srcId="{941E0C36-A9E8-48A0-ADB9-852C0FDB995B}" destId="{4996AE84-0DA8-452D-934B-725E191F1FE4}" srcOrd="0" destOrd="0" presId="urn:microsoft.com/office/officeart/2005/8/layout/hierarchy3"/>
    <dgm:cxn modelId="{3FB1ADB2-4F0F-432D-8058-2EB4903AA9DA}" type="presParOf" srcId="{941E0C36-A9E8-48A0-ADB9-852C0FDB995B}" destId="{B6056067-C062-4C13-8AFB-628C8B7EFA29}" srcOrd="1" destOrd="0" presId="urn:microsoft.com/office/officeart/2005/8/layout/hierarchy3"/>
    <dgm:cxn modelId="{2EF556C0-F720-4C1C-A6C0-46D6FB001089}" type="presParOf" srcId="{9FEE9395-2334-4F64-BF2D-9A0F37E15894}" destId="{5220A22B-634A-4614-98FC-3B03175802AB}" srcOrd="1" destOrd="0" presId="urn:microsoft.com/office/officeart/2005/8/layout/hierarchy3"/>
    <dgm:cxn modelId="{54BCEA82-9F3A-425E-A707-25ACB95095F1}" type="presParOf" srcId="{5220A22B-634A-4614-98FC-3B03175802AB}" destId="{3692287E-7D56-4EBC-827C-E9A7B18955C4}" srcOrd="0" destOrd="0" presId="urn:microsoft.com/office/officeart/2005/8/layout/hierarchy3"/>
    <dgm:cxn modelId="{38F7DC6A-F328-42DE-BB8C-564DAE0F4334}" type="presParOf" srcId="{5220A22B-634A-4614-98FC-3B03175802AB}" destId="{42A63E29-2FC9-4BE1-92AA-A48B3F810B9E}" srcOrd="1" destOrd="0" presId="urn:microsoft.com/office/officeart/2005/8/layout/hierarchy3"/>
    <dgm:cxn modelId="{187478BB-2424-4026-82A6-6E3D90759CDA}" type="presParOf" srcId="{5220A22B-634A-4614-98FC-3B03175802AB}" destId="{C7BC083F-3F5E-4FE8-9571-32D74491932D}" srcOrd="2" destOrd="0" presId="urn:microsoft.com/office/officeart/2005/8/layout/hierarchy3"/>
    <dgm:cxn modelId="{58FF6B5D-BB37-4BEF-99E0-ECA7A73879B2}" type="presParOf" srcId="{5220A22B-634A-4614-98FC-3B03175802AB}" destId="{78044C12-5D8C-4C0B-A005-CD6408549199}" srcOrd="3" destOrd="0" presId="urn:microsoft.com/office/officeart/2005/8/layout/hierarchy3"/>
    <dgm:cxn modelId="{6B3006EB-784C-448F-A128-BF91BD02447E}" type="presParOf" srcId="{2309070E-0AB3-4566-AA4A-80A005378F02}" destId="{6CE14DA4-0461-4EB4-8B6D-A7349AD32C6A}" srcOrd="1" destOrd="0" presId="urn:microsoft.com/office/officeart/2005/8/layout/hierarchy3"/>
    <dgm:cxn modelId="{6B2988E0-F915-482A-8F0E-3CD7A98F6402}" type="presParOf" srcId="{6CE14DA4-0461-4EB4-8B6D-A7349AD32C6A}" destId="{C4967B99-C1F3-41BD-AACF-CB729DD132B5}" srcOrd="0" destOrd="0" presId="urn:microsoft.com/office/officeart/2005/8/layout/hierarchy3"/>
    <dgm:cxn modelId="{BD66CD5D-1BC4-4810-B2C0-8AFC4D65BC34}" type="presParOf" srcId="{C4967B99-C1F3-41BD-AACF-CB729DD132B5}" destId="{F8ACBC86-E3E3-4486-BBA2-3B5A4E59BC3A}" srcOrd="0" destOrd="0" presId="urn:microsoft.com/office/officeart/2005/8/layout/hierarchy3"/>
    <dgm:cxn modelId="{D1C321D8-9D5D-47ED-A7BD-E9EDB24CCB88}" type="presParOf" srcId="{C4967B99-C1F3-41BD-AACF-CB729DD132B5}" destId="{9179E7DD-8489-48A1-99FE-CC5F6D46A473}" srcOrd="1" destOrd="0" presId="urn:microsoft.com/office/officeart/2005/8/layout/hierarchy3"/>
    <dgm:cxn modelId="{5B6E538E-6284-4A1E-9897-B32780CE330F}" type="presParOf" srcId="{6CE14DA4-0461-4EB4-8B6D-A7349AD32C6A}" destId="{69A91F25-78F0-4128-94EC-52B4E73CB5BD}" srcOrd="1" destOrd="0" presId="urn:microsoft.com/office/officeart/2005/8/layout/hierarchy3"/>
    <dgm:cxn modelId="{B04BB7E2-756C-4EC0-88FD-8226E51FDEA1}" type="presParOf" srcId="{69A91F25-78F0-4128-94EC-52B4E73CB5BD}" destId="{12BF3B8A-6026-4269-B961-CFEAFECFB7C9}" srcOrd="0" destOrd="0" presId="urn:microsoft.com/office/officeart/2005/8/layout/hierarchy3"/>
    <dgm:cxn modelId="{E93D4C7F-86D7-40ED-B713-0EBFDBFF1814}" type="presParOf" srcId="{69A91F25-78F0-4128-94EC-52B4E73CB5BD}" destId="{2EE2BE4A-3158-4D27-B78F-B08563403C77}" srcOrd="1" destOrd="0" presId="urn:microsoft.com/office/officeart/2005/8/layout/hierarchy3"/>
    <dgm:cxn modelId="{588C8999-B5C4-4921-8D0E-E68768728EFC}" type="presParOf" srcId="{69A91F25-78F0-4128-94EC-52B4E73CB5BD}" destId="{8421D299-FD46-4C5E-B4AA-D2A454964397}" srcOrd="2" destOrd="0" presId="urn:microsoft.com/office/officeart/2005/8/layout/hierarchy3"/>
    <dgm:cxn modelId="{776CFB0E-7744-4F27-A595-70A64BB7DEA7}" type="presParOf" srcId="{69A91F25-78F0-4128-94EC-52B4E73CB5BD}" destId="{7D774289-4C8E-4947-AA38-79E0948142C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6AE84-0DA8-452D-934B-725E191F1FE4}">
      <dsp:nvSpPr>
        <dsp:cNvPr id="0" name=""/>
        <dsp:cNvSpPr/>
      </dsp:nvSpPr>
      <dsp:spPr>
        <a:xfrm>
          <a:off x="194247" y="220"/>
          <a:ext cx="1034219" cy="517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입주신청</a:t>
          </a:r>
        </a:p>
      </dsp:txBody>
      <dsp:txXfrm>
        <a:off x="209393" y="15366"/>
        <a:ext cx="1003927" cy="486817"/>
      </dsp:txXfrm>
    </dsp:sp>
    <dsp:sp modelId="{3692287E-7D56-4EBC-827C-E9A7B18955C4}">
      <dsp:nvSpPr>
        <dsp:cNvPr id="0" name=""/>
        <dsp:cNvSpPr/>
      </dsp:nvSpPr>
      <dsp:spPr>
        <a:xfrm>
          <a:off x="297669" y="517330"/>
          <a:ext cx="103421" cy="387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832"/>
              </a:lnTo>
              <a:lnTo>
                <a:pt x="103421" y="3878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63E29-2FC9-4BE1-92AA-A48B3F810B9E}">
      <dsp:nvSpPr>
        <dsp:cNvPr id="0" name=""/>
        <dsp:cNvSpPr/>
      </dsp:nvSpPr>
      <dsp:spPr>
        <a:xfrm>
          <a:off x="401091" y="646608"/>
          <a:ext cx="827375" cy="517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/>
            <a:t>신청자</a:t>
          </a:r>
        </a:p>
      </dsp:txBody>
      <dsp:txXfrm>
        <a:off x="416237" y="661754"/>
        <a:ext cx="797083" cy="486817"/>
      </dsp:txXfrm>
    </dsp:sp>
    <dsp:sp modelId="{C7BC083F-3F5E-4FE8-9571-32D74491932D}">
      <dsp:nvSpPr>
        <dsp:cNvPr id="0" name=""/>
        <dsp:cNvSpPr/>
      </dsp:nvSpPr>
      <dsp:spPr>
        <a:xfrm>
          <a:off x="297669" y="517330"/>
          <a:ext cx="103421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103421" y="1034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4C12-5D8C-4C0B-A005-CD6408549199}">
      <dsp:nvSpPr>
        <dsp:cNvPr id="0" name=""/>
        <dsp:cNvSpPr/>
      </dsp:nvSpPr>
      <dsp:spPr>
        <a:xfrm>
          <a:off x="401091" y="1292995"/>
          <a:ext cx="827375" cy="517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/>
            <a:t>지자체</a:t>
          </a:r>
        </a:p>
      </dsp:txBody>
      <dsp:txXfrm>
        <a:off x="416237" y="1308141"/>
        <a:ext cx="797083" cy="486817"/>
      </dsp:txXfrm>
    </dsp:sp>
    <dsp:sp modelId="{F8ACBC86-E3E3-4486-BBA2-3B5A4E59BC3A}">
      <dsp:nvSpPr>
        <dsp:cNvPr id="0" name=""/>
        <dsp:cNvSpPr/>
      </dsp:nvSpPr>
      <dsp:spPr>
        <a:xfrm>
          <a:off x="1487022" y="220"/>
          <a:ext cx="1034219" cy="517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입주선정</a:t>
          </a:r>
        </a:p>
      </dsp:txBody>
      <dsp:txXfrm>
        <a:off x="1502168" y="15366"/>
        <a:ext cx="1003927" cy="486817"/>
      </dsp:txXfrm>
    </dsp:sp>
    <dsp:sp modelId="{12BF3B8A-6026-4269-B961-CFEAFECFB7C9}">
      <dsp:nvSpPr>
        <dsp:cNvPr id="0" name=""/>
        <dsp:cNvSpPr/>
      </dsp:nvSpPr>
      <dsp:spPr>
        <a:xfrm>
          <a:off x="1590444" y="517330"/>
          <a:ext cx="103421" cy="387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832"/>
              </a:lnTo>
              <a:lnTo>
                <a:pt x="103421" y="3878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2BE4A-3158-4D27-B78F-B08563403C77}">
      <dsp:nvSpPr>
        <dsp:cNvPr id="0" name=""/>
        <dsp:cNvSpPr/>
      </dsp:nvSpPr>
      <dsp:spPr>
        <a:xfrm>
          <a:off x="1693866" y="646608"/>
          <a:ext cx="827375" cy="517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/>
            <a:t>명단</a:t>
          </a:r>
        </a:p>
      </dsp:txBody>
      <dsp:txXfrm>
        <a:off x="1709012" y="661754"/>
        <a:ext cx="797083" cy="486817"/>
      </dsp:txXfrm>
    </dsp:sp>
    <dsp:sp modelId="{8421D299-FD46-4C5E-B4AA-D2A454964397}">
      <dsp:nvSpPr>
        <dsp:cNvPr id="0" name=""/>
        <dsp:cNvSpPr/>
      </dsp:nvSpPr>
      <dsp:spPr>
        <a:xfrm>
          <a:off x="1590444" y="517330"/>
          <a:ext cx="103421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103421" y="1034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4289-4C8E-4947-AA38-79E0948142C0}">
      <dsp:nvSpPr>
        <dsp:cNvPr id="0" name=""/>
        <dsp:cNvSpPr/>
      </dsp:nvSpPr>
      <dsp:spPr>
        <a:xfrm>
          <a:off x="1693866" y="1292995"/>
          <a:ext cx="827375" cy="517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/>
            <a:t>통보</a:t>
          </a:r>
        </a:p>
      </dsp:txBody>
      <dsp:txXfrm>
        <a:off x="1709012" y="1308141"/>
        <a:ext cx="797083" cy="486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0.13094</cdr:x>
      <cdr:y>0.1744</cdr:y>
    </cdr:from>
    <cdr:to>
      <cdr:x>0.3292</cdr:x>
      <cdr:y>0.26582</cdr:y>
    </cdr:to>
    <cdr:sp macro="" textlink="">
      <cdr:nvSpPr>
        <cdr:cNvPr id="2" name="화살표: 오각형 1">
          <a:extLst xmlns:a="http://schemas.openxmlformats.org/drawingml/2006/main">
            <a:ext uri="{FF2B5EF4-FFF2-40B4-BE49-F238E27FC236}">
              <a16:creationId xmlns:a16="http://schemas.microsoft.com/office/drawing/2014/main" id="{4E43CBE2-61E8-61B8-870F-1FF6342E1783}"/>
            </a:ext>
          </a:extLst>
        </cdr:cNvPr>
        <cdr:cNvSpPr/>
      </cdr:nvSpPr>
      <cdr:spPr>
        <a:xfrm xmlns:a="http://schemas.openxmlformats.org/drawingml/2006/main">
          <a:off x="1462175" y="769605"/>
          <a:ext cx="2213898" cy="403413"/>
        </a:xfrm>
        <a:prstGeom xmlns:a="http://schemas.openxmlformats.org/drawingml/2006/main" prst="homePlat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기하급수적 상승</a:t>
          </a:r>
          <a:endParaRPr lang="ko-KR" sz="1800" dirty="0">
            <a:latin typeface="돋움" panose="020B0600000101010101" pitchFamily="50" charset="-127"/>
            <a:ea typeface="돋움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2A184-45BC-4238-B85F-E6767493EF89}" type="datetimeFigureOut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A021-8785-4FB8-AF8D-7B773E8D93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32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A55C9A-3FF5-87A9-C04F-1D44F0DCC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006FD39-B8E2-5789-8747-A27D99759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F77848-61CA-BA4A-3023-4D53AD3C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43A8-42B5-4939-88F6-C8A6CB947237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C5CF48-33DB-2D59-F842-43BE2430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7769C9-4A49-5FCE-9AD0-768722A2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50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2DD17A-65DD-377E-3151-311280B8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6AE2C3-5E68-9EFA-92CC-A29473DBF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BBDDB0-E6B3-7EDB-28CB-0BDE05B3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FEA3-8EAF-4F46-A0B6-9F72BD3AA916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0B699A-EABA-17AA-CC96-DD346455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B8F9C4-5DEA-9970-C602-1133A9B7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9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D14BF32-F669-5D27-489A-38E13A8B0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7F0EEC-7A3E-0AE6-0A0B-3BDBED9A0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CF4D1B-6F00-774A-CE97-3FB321A0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511A-CD2A-4876-B5AC-10979CAE6E48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C05B5D-9FCF-D6BB-3E46-CF48BF5D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CE9D4F-3EC6-790F-55C7-E12D6D16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2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화살표: 오각형 10">
            <a:extLst>
              <a:ext uri="{FF2B5EF4-FFF2-40B4-BE49-F238E27FC236}">
                <a16:creationId xmlns:a16="http://schemas.microsoft.com/office/drawing/2014/main" id="{8DA6A357-4F97-20FA-FC93-F8FA6B508D55}"/>
              </a:ext>
            </a:extLst>
          </p:cNvPr>
          <p:cNvSpPr/>
          <p:nvPr userDrawn="1"/>
        </p:nvSpPr>
        <p:spPr>
          <a:xfrm flipH="1">
            <a:off x="0" y="802779"/>
            <a:ext cx="12192000" cy="542058"/>
          </a:xfrm>
          <a:prstGeom prst="homePlat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순서도: 카드 13">
            <a:extLst>
              <a:ext uri="{FF2B5EF4-FFF2-40B4-BE49-F238E27FC236}">
                <a16:creationId xmlns:a16="http://schemas.microsoft.com/office/drawing/2014/main" id="{7E8A9E9D-493E-042D-C09C-91E33E4CF9CB}"/>
              </a:ext>
            </a:extLst>
          </p:cNvPr>
          <p:cNvSpPr/>
          <p:nvPr userDrawn="1"/>
        </p:nvSpPr>
        <p:spPr>
          <a:xfrm flipH="1">
            <a:off x="994913" y="0"/>
            <a:ext cx="10177732" cy="1344837"/>
          </a:xfrm>
          <a:prstGeom prst="flowChartPunchedCar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0BF9E9-487C-95F0-250C-2B296AAB6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972806-2623-866C-3618-67C6D6B6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CA1-428B-408F-A55E-835B2C7F6EA6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EF85DB-4976-0927-0A5F-9BA789F3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D9B8FC-DDD3-4C2D-A884-697616F6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6BF2092-D30D-269A-A2AD-CAD9855B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55" y="180225"/>
            <a:ext cx="10515600" cy="135821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3" name="그림 12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D6BC4746-9C8F-BDC3-9491-8BB47729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1" y="6263091"/>
            <a:ext cx="1453812" cy="5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1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75DFC4-64F1-8B22-7810-9C90BCD8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43E077-733A-5B9B-4894-B343DC1BF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94B5D8-7809-2E92-9424-D5C06EFB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E581-AD2F-49E0-A6BB-B812CAB4A259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D0622D-CA69-7A0E-9DA0-9528A7EE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82B334-DC45-78E5-60CF-BAA26F38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33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03DCEB-75BF-AB01-81A6-B156C68C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307B0A-69F2-1FBC-F7CC-14F095642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16A33C-A8E2-0D79-D4FA-C7DCBCBA7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5E47F2-FF3B-F9AB-2739-183369A7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EEF-5355-446B-87D4-861E6268C446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071181-F4CB-7ABD-8617-C38890AC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C7C1C0-B94D-61B8-6C64-7113B74C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2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782498-60D0-7CC2-5E5A-B88B5EDB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4BB21A-DF02-F0FD-430E-8A96C9195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2E0ED4-EBBC-7D58-A1A4-C2AF7537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4F693F-936E-1FA6-622F-8A6051131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BC41DE-2EB9-424C-9527-D4C5EA726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E49EA7-AA19-8543-CBD5-0D84292C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017E-73BF-4709-A44A-87BC0B1DDD64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AD1A91E-83CB-E72F-7824-F8FFF12A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FFA13A3-7705-DC61-C97B-B3FB8870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81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A7F04D-3FFA-EBB7-D3C8-A16446A8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245C636-4765-4937-A0BF-5DD7898C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458-5F19-4AC6-9D89-0380B70B3BAD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C3F786-6F52-40B9-7051-518C6CDB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8EF3A0-283A-F727-2293-C3731825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3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D38DF6-93C7-E9F3-3392-7C724008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3116-5233-4C39-B93C-E670CDDB3312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12E77ED-4C19-2504-AE1C-D9CE53D4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126C6E-B8BF-25EF-705E-060EDD11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36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19FCD8-2505-D978-A25F-DC5E20C9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19C721-520E-D3C6-883B-6031C70E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AD1E1A-ABB6-889E-A436-69FCC30D2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D290DBD-BC8F-2297-115F-CB231650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C958-4AA6-4F0B-83F2-8456281236F1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384B3F-A687-D736-4AB5-F689A648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D511D5-0543-ED43-C55D-320441D0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11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EBFE1B-97CA-5E3D-6763-B42D832E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5F4D6C3-7E55-8963-C140-7D46A0C5D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9C5422D-37F3-BED8-262A-8A55AC574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23ECAF-B5A7-4572-A510-91DC2050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7EF7-734A-4D7F-8553-87B84BC01E55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EE94C3-ABDA-CD9C-A399-BD529966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14A99F-675A-2ED2-DF2A-940FD67B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22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AF38B05-0F73-57D6-9272-9BF37831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AEAF1C-DAB9-1996-0BDA-192D45BAC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31ED29-897D-3B57-AA56-C1F99045A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19A3E-105E-4BA5-A710-3D58433CC01B}" type="datetime1">
              <a:rPr lang="ko-KR" altLang="en-US" smtClean="0"/>
              <a:t>2024-07-04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F7AACD-8641-1A16-E06E-C06B29442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58B723-2B2B-D051-5017-2848FEAA5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12C703-1130-4E3B-98A2-A94F8D840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9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전자제품, 키보드, 뮤지컬 키보드, 악기이(가) 표시된 사진&#10;&#10;자동 생성된 설명">
            <a:extLst>
              <a:ext uri="{FF2B5EF4-FFF2-40B4-BE49-F238E27FC236}">
                <a16:creationId xmlns:a16="http://schemas.microsoft.com/office/drawing/2014/main" id="{28E85FB2-6788-3865-EB5C-F29E99B305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7200B9D-0C23-658B-31C8-000B4F3A24FE}"/>
              </a:ext>
            </a:extLst>
          </p:cNvPr>
          <p:cNvSpPr/>
          <p:nvPr/>
        </p:nvSpPr>
        <p:spPr>
          <a:xfrm>
            <a:off x="655781" y="951345"/>
            <a:ext cx="10557163" cy="146150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International Marriage</a:t>
            </a:r>
          </a:p>
        </p:txBody>
      </p:sp>
      <p:pic>
        <p:nvPicPr>
          <p:cNvPr id="8" name="그림 7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EBFE0E22-B509-369C-F49D-845B465BD4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09" y="50722"/>
            <a:ext cx="2560636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6A612A-5C03-0AC3-0CE9-8E5D437B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FD7DD1-AEDC-810A-3176-B083921F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E1922C-CCB3-13D2-1806-61AD3C8F3E26}"/>
              </a:ext>
            </a:extLst>
          </p:cNvPr>
          <p:cNvSpPr/>
          <p:nvPr/>
        </p:nvSpPr>
        <p:spPr>
          <a:xfrm flipV="1">
            <a:off x="3260436" y="2249350"/>
            <a:ext cx="6991928" cy="138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5729FC83-BCCC-2304-0E04-D86B226C2C8A}"/>
              </a:ext>
            </a:extLst>
          </p:cNvPr>
          <p:cNvSpPr/>
          <p:nvPr/>
        </p:nvSpPr>
        <p:spPr>
          <a:xfrm>
            <a:off x="3260436" y="1695167"/>
            <a:ext cx="1477818" cy="69272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I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414DD-328E-C3A6-2DE0-02A476ED98C0}"/>
              </a:ext>
            </a:extLst>
          </p:cNvPr>
          <p:cNvSpPr txBox="1"/>
          <p:nvPr/>
        </p:nvSpPr>
        <p:spPr>
          <a:xfrm>
            <a:off x="4738254" y="1773896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입주조건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A495953-2850-3C1E-E5AA-635FA2853E87}"/>
              </a:ext>
            </a:extLst>
          </p:cNvPr>
          <p:cNvSpPr/>
          <p:nvPr/>
        </p:nvSpPr>
        <p:spPr>
          <a:xfrm flipV="1">
            <a:off x="3260436" y="3496260"/>
            <a:ext cx="6991928" cy="138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67A0DD3D-44F5-088B-D0CF-BB0ED437B69D}"/>
              </a:ext>
            </a:extLst>
          </p:cNvPr>
          <p:cNvSpPr/>
          <p:nvPr/>
        </p:nvSpPr>
        <p:spPr>
          <a:xfrm>
            <a:off x="3260436" y="2942077"/>
            <a:ext cx="1477818" cy="69272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II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17BF9-D69C-0CC1-E923-B16F3D119802}"/>
              </a:ext>
            </a:extLst>
          </p:cNvPr>
          <p:cNvSpPr txBox="1"/>
          <p:nvPr/>
        </p:nvSpPr>
        <p:spPr>
          <a:xfrm>
            <a:off x="4738254" y="3020806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임대주택 구분 및 조건비교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8181D9-BEF7-A534-64D2-B29247B4937B}"/>
              </a:ext>
            </a:extLst>
          </p:cNvPr>
          <p:cNvSpPr/>
          <p:nvPr/>
        </p:nvSpPr>
        <p:spPr>
          <a:xfrm flipV="1">
            <a:off x="3260436" y="4743170"/>
            <a:ext cx="6991928" cy="138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위쪽 모서리 11">
            <a:extLst>
              <a:ext uri="{FF2B5EF4-FFF2-40B4-BE49-F238E27FC236}">
                <a16:creationId xmlns:a16="http://schemas.microsoft.com/office/drawing/2014/main" id="{DFF9DD29-4BAD-C0D3-2A4F-4346EC97CA09}"/>
              </a:ext>
            </a:extLst>
          </p:cNvPr>
          <p:cNvSpPr/>
          <p:nvPr/>
        </p:nvSpPr>
        <p:spPr>
          <a:xfrm>
            <a:off x="3260436" y="4188987"/>
            <a:ext cx="1477818" cy="69272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III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43D27E-ECDC-4488-DC7F-853EC499178C}"/>
              </a:ext>
            </a:extLst>
          </p:cNvPr>
          <p:cNvSpPr txBox="1"/>
          <p:nvPr/>
        </p:nvSpPr>
        <p:spPr>
          <a:xfrm>
            <a:off x="4738254" y="4267716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공공임대 주택 소득기준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490FA71-C10A-F3B7-717E-C3875B7DECC3}"/>
              </a:ext>
            </a:extLst>
          </p:cNvPr>
          <p:cNvSpPr/>
          <p:nvPr/>
        </p:nvSpPr>
        <p:spPr>
          <a:xfrm flipV="1">
            <a:off x="3260436" y="5851536"/>
            <a:ext cx="6991928" cy="138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위쪽 모서리 14">
            <a:extLst>
              <a:ext uri="{FF2B5EF4-FFF2-40B4-BE49-F238E27FC236}">
                <a16:creationId xmlns:a16="http://schemas.microsoft.com/office/drawing/2014/main" id="{65E42653-92D4-17A4-5F8D-CD2B7D0C9D15}"/>
              </a:ext>
            </a:extLst>
          </p:cNvPr>
          <p:cNvSpPr/>
          <p:nvPr/>
        </p:nvSpPr>
        <p:spPr>
          <a:xfrm>
            <a:off x="3260436" y="5297353"/>
            <a:ext cx="1477818" cy="69272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IV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CD38A6-8AF5-663A-23AC-4B37B247D9B4}"/>
              </a:ext>
            </a:extLst>
          </p:cNvPr>
          <p:cNvSpPr txBox="1"/>
          <p:nvPr/>
        </p:nvSpPr>
        <p:spPr>
          <a:xfrm>
            <a:off x="4738254" y="5376082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신청절차</a:t>
            </a:r>
          </a:p>
        </p:txBody>
      </p:sp>
      <p:pic>
        <p:nvPicPr>
          <p:cNvPr id="19" name="그림 18" descr="그림, 아동 미술, 스케치, 일러스트레이션이(가) 표시된 사진&#10;&#10;자동 생성된 설명">
            <a:extLst>
              <a:ext uri="{FF2B5EF4-FFF2-40B4-BE49-F238E27FC236}">
                <a16:creationId xmlns:a16="http://schemas.microsoft.com/office/drawing/2014/main" id="{B9106FE5-CED9-2E28-406D-AA9E11800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t="63279" r="3595" b="2861"/>
          <a:stretch/>
        </p:blipFill>
        <p:spPr>
          <a:xfrm>
            <a:off x="175489" y="1538438"/>
            <a:ext cx="2272148" cy="24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6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D33ABF-24EA-6C79-49DA-D0E10BB9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I. </a:t>
            </a:r>
            <a:r>
              <a:rPr lang="ko-KR" altLang="en-US" dirty="0"/>
              <a:t>임대주택 입주조건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C1415D-61BF-13A0-17B5-431C1931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345" y="1538438"/>
            <a:ext cx="7555346" cy="1978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Rental housing classification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Housing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supplied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for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purpose of convention to apartments after rental or rental, divided into private rental housing according to the Special Act on Public Rental Housing and Private  Rental Housing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14C103-1E81-65C1-351C-899BB936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8AA5AFE-6AEA-3408-CCBF-290BA9301269}"/>
              </a:ext>
            </a:extLst>
          </p:cNvPr>
          <p:cNvSpPr txBox="1">
            <a:spLocks/>
          </p:cNvSpPr>
          <p:nvPr/>
        </p:nvSpPr>
        <p:spPr>
          <a:xfrm>
            <a:off x="764309" y="4200243"/>
            <a:ext cx="10515600" cy="186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A53C12E5-F4F7-BB26-B8D4-A3A6103B4AEF}"/>
              </a:ext>
            </a:extLst>
          </p:cNvPr>
          <p:cNvSpPr txBox="1">
            <a:spLocks/>
          </p:cNvSpPr>
          <p:nvPr/>
        </p:nvSpPr>
        <p:spPr>
          <a:xfrm>
            <a:off x="835890" y="4090987"/>
            <a:ext cx="9222509" cy="18689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입주조건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건설 최초공고일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년 전부터 입주 시까지 무주택자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건설지역의 거주자로 전용면적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15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평 이하인 경우 월평균 소득이 전년도의 도시근로자 평균소득 이하</a:t>
            </a:r>
          </a:p>
        </p:txBody>
      </p:sp>
      <p:pic>
        <p:nvPicPr>
          <p:cNvPr id="8" name="동영상">
            <a:hlinkClick r:id="" action="ppaction://media"/>
            <a:extLst>
              <a:ext uri="{FF2B5EF4-FFF2-40B4-BE49-F238E27FC236}">
                <a16:creationId xmlns:a16="http://schemas.microsoft.com/office/drawing/2014/main" id="{F3CF3374-A471-5890-A964-9B3ABA8C8A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74200" y="2005013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91548E-0082-83B2-2360-713BA61D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II. </a:t>
            </a:r>
            <a:r>
              <a:rPr lang="ko-KR" altLang="en-US" dirty="0"/>
              <a:t>임대주택 구분 및 조건비교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088736-2D51-A173-9974-300FECD3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AAFC6BE-6B7B-1624-180A-3B558A2E9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32694"/>
              </p:ext>
            </p:extLst>
          </p:nvPr>
        </p:nvGraphicFramePr>
        <p:xfrm>
          <a:off x="2826327" y="2517197"/>
          <a:ext cx="8866911" cy="361141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22764">
                  <a:extLst>
                    <a:ext uri="{9D8B030D-6E8A-4147-A177-3AD203B41FA5}">
                      <a16:colId xmlns:a16="http://schemas.microsoft.com/office/drawing/2014/main" val="219713113"/>
                    </a:ext>
                  </a:extLst>
                </a:gridCol>
                <a:gridCol w="2198255">
                  <a:extLst>
                    <a:ext uri="{9D8B030D-6E8A-4147-A177-3AD203B41FA5}">
                      <a16:colId xmlns:a16="http://schemas.microsoft.com/office/drawing/2014/main" val="863635715"/>
                    </a:ext>
                  </a:extLst>
                </a:gridCol>
                <a:gridCol w="4645892">
                  <a:extLst>
                    <a:ext uri="{9D8B030D-6E8A-4147-A177-3AD203B41FA5}">
                      <a16:colId xmlns:a16="http://schemas.microsoft.com/office/drawing/2014/main" val="2041369695"/>
                    </a:ext>
                  </a:extLst>
                </a:gridCol>
              </a:tblGrid>
              <a:tr h="12038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국가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지자체</a:t>
                      </a:r>
                      <a:r>
                        <a:rPr lang="en-US" altLang="ko-KR" sz="1800" dirty="0"/>
                        <a:t>, </a:t>
                      </a:r>
                      <a:br>
                        <a:rPr lang="en-US" altLang="ko-KR" sz="1800" dirty="0"/>
                      </a:br>
                      <a:r>
                        <a:rPr lang="en-US" altLang="ko-KR" sz="1800" dirty="0"/>
                        <a:t>LH</a:t>
                      </a:r>
                      <a:r>
                        <a:rPr lang="ko-KR" altLang="en-US" sz="1800" dirty="0"/>
                        <a:t>공사</a:t>
                      </a:r>
                      <a:r>
                        <a:rPr lang="en-US" altLang="ko-KR" sz="1800" dirty="0"/>
                        <a:t>. </a:t>
                      </a:r>
                      <a:r>
                        <a:rPr lang="ko-KR" altLang="en-US" sz="1800" dirty="0"/>
                        <a:t>지방공사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42298" marR="42298" marT="21149" marB="2114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영구 또는 </a:t>
                      </a:r>
                      <a:r>
                        <a:rPr lang="en-US" altLang="ko-KR" sz="1800" dirty="0"/>
                        <a:t>50</a:t>
                      </a:r>
                      <a:r>
                        <a:rPr lang="ko-KR" altLang="en-US" sz="1800" dirty="0"/>
                        <a:t>년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42298" marR="42298" marT="21149" marB="2114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생계급여 또는 의료급여 </a:t>
                      </a:r>
                      <a:r>
                        <a:rPr lang="ko-KR" altLang="en-US" sz="1800" dirty="0" err="1"/>
                        <a:t>수급자</a:t>
                      </a:r>
                      <a:r>
                        <a:rPr lang="en-US" altLang="ko-KR" sz="1800" dirty="0"/>
                        <a:t>, </a:t>
                      </a:r>
                      <a:br>
                        <a:rPr lang="en-US" altLang="ko-KR" sz="1800" dirty="0"/>
                      </a:br>
                      <a:r>
                        <a:rPr lang="ko-KR" altLang="en-US" sz="1800" dirty="0"/>
                        <a:t>국가유공자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일본군 위안부 피해자</a:t>
                      </a:r>
                      <a:r>
                        <a:rPr lang="en-US" altLang="ko-KR" sz="1800" dirty="0"/>
                        <a:t>, </a:t>
                      </a:r>
                      <a:br>
                        <a:rPr lang="en-US" altLang="ko-KR" sz="1800" dirty="0"/>
                      </a:br>
                      <a:r>
                        <a:rPr lang="ko-KR" altLang="en-US" sz="1800" dirty="0"/>
                        <a:t>한부모 가족 등 사회보호계층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42298" marR="42298" marT="21149" marB="21149" anchor="ctr"/>
                </a:tc>
                <a:extLst>
                  <a:ext uri="{0D108BD9-81ED-4DB2-BD59-A6C34878D82A}">
                    <a16:rowId xmlns:a16="http://schemas.microsoft.com/office/drawing/2014/main" val="2321297116"/>
                  </a:ext>
                </a:extLst>
              </a:tr>
              <a:tr h="12038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정부</a:t>
                      </a:r>
                      <a:r>
                        <a:rPr lang="en-US" altLang="ko-KR" sz="1800" dirty="0"/>
                        <a:t>(LH</a:t>
                      </a:r>
                      <a:r>
                        <a:rPr lang="ko-KR" altLang="en-US" sz="1800" dirty="0"/>
                        <a:t>공사</a:t>
                      </a:r>
                      <a:r>
                        <a:rPr lang="en-US" altLang="ko-KR" sz="1800" dirty="0"/>
                        <a:t>)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42298" marR="42298" marT="21149" marB="2114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최대 </a:t>
                      </a:r>
                      <a:r>
                        <a:rPr lang="en-US" altLang="ko-KR" sz="1800" dirty="0"/>
                        <a:t>10</a:t>
                      </a:r>
                      <a:r>
                        <a:rPr lang="ko-KR" altLang="en-US" sz="1800" dirty="0"/>
                        <a:t>년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42298" marR="42298" marT="21149" marB="2114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/>
                        <a:t>주택청약종합저축통장</a:t>
                      </a:r>
                      <a:r>
                        <a:rPr lang="ko-KR" altLang="en-US" sz="1800" dirty="0"/>
                        <a:t> 또는 청약저축이 있는 무주택자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42298" marR="42298" marT="21149" marB="21149" anchor="ctr"/>
                </a:tc>
                <a:extLst>
                  <a:ext uri="{0D108BD9-81ED-4DB2-BD59-A6C34878D82A}">
                    <a16:rowId xmlns:a16="http://schemas.microsoft.com/office/drawing/2014/main" val="3909125032"/>
                  </a:ext>
                </a:extLst>
              </a:tr>
              <a:tr h="12038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민간 사업자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42298" marR="42298" marT="21149" marB="2114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최대 </a:t>
                      </a:r>
                      <a:r>
                        <a:rPr lang="en-US" altLang="ko-KR" sz="1800" dirty="0"/>
                        <a:t>8</a:t>
                      </a:r>
                      <a:r>
                        <a:rPr lang="ko-KR" altLang="en-US" sz="1800" dirty="0"/>
                        <a:t>년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42298" marR="42298" marT="21149" marB="2114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없음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42298" marR="42298" marT="21149" marB="21149" anchor="ctr"/>
                </a:tc>
                <a:extLst>
                  <a:ext uri="{0D108BD9-81ED-4DB2-BD59-A6C34878D82A}">
                    <a16:rowId xmlns:a16="http://schemas.microsoft.com/office/drawing/2014/main" val="3993509869"/>
                  </a:ext>
                </a:extLst>
              </a:tr>
            </a:tbl>
          </a:graphicData>
        </a:graphic>
      </p:graphicFrame>
      <p:sp>
        <p:nvSpPr>
          <p:cNvPr id="6" name="사각형: 위쪽 모서리의 한쪽은 둥글고 다른 한쪽은 잘림 5">
            <a:extLst>
              <a:ext uri="{FF2B5EF4-FFF2-40B4-BE49-F238E27FC236}">
                <a16:creationId xmlns:a16="http://schemas.microsoft.com/office/drawing/2014/main" id="{36C9B79F-CA51-50C2-8DB3-4D26CA31D978}"/>
              </a:ext>
            </a:extLst>
          </p:cNvPr>
          <p:cNvSpPr/>
          <p:nvPr/>
        </p:nvSpPr>
        <p:spPr>
          <a:xfrm>
            <a:off x="2826327" y="1764145"/>
            <a:ext cx="2032000" cy="753052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사각형: 위쪽 모서리의 한쪽은 둥글고 다른 한쪽은 잘림 6">
            <a:extLst>
              <a:ext uri="{FF2B5EF4-FFF2-40B4-BE49-F238E27FC236}">
                <a16:creationId xmlns:a16="http://schemas.microsoft.com/office/drawing/2014/main" id="{BA8009FB-1587-E476-F72A-A97760174C29}"/>
              </a:ext>
            </a:extLst>
          </p:cNvPr>
          <p:cNvSpPr/>
          <p:nvPr/>
        </p:nvSpPr>
        <p:spPr>
          <a:xfrm>
            <a:off x="4858327" y="1764145"/>
            <a:ext cx="2189018" cy="753052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사각형: 위쪽 모서리의 한쪽은 둥글고 다른 한쪽은 잘림 7">
            <a:extLst>
              <a:ext uri="{FF2B5EF4-FFF2-40B4-BE49-F238E27FC236}">
                <a16:creationId xmlns:a16="http://schemas.microsoft.com/office/drawing/2014/main" id="{BF8E102A-8A43-7C2A-FE5F-5B99DF3877E5}"/>
              </a:ext>
            </a:extLst>
          </p:cNvPr>
          <p:cNvSpPr/>
          <p:nvPr/>
        </p:nvSpPr>
        <p:spPr>
          <a:xfrm>
            <a:off x="7047344" y="1764145"/>
            <a:ext cx="4645893" cy="753052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사다리꼴 8">
            <a:extLst>
              <a:ext uri="{FF2B5EF4-FFF2-40B4-BE49-F238E27FC236}">
                <a16:creationId xmlns:a16="http://schemas.microsoft.com/office/drawing/2014/main" id="{7B63909E-4711-3ABA-F4AF-DDEA9CD2E461}"/>
              </a:ext>
            </a:extLst>
          </p:cNvPr>
          <p:cNvSpPr/>
          <p:nvPr/>
        </p:nvSpPr>
        <p:spPr>
          <a:xfrm>
            <a:off x="2826327" y="1948874"/>
            <a:ext cx="2032000" cy="568324"/>
          </a:xfrm>
          <a:prstGeom prst="trapezoid">
            <a:avLst>
              <a:gd name="adj" fmla="val 459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사업 시행사</a:t>
            </a:r>
          </a:p>
        </p:txBody>
      </p:sp>
      <p:sp>
        <p:nvSpPr>
          <p:cNvPr id="10" name="사다리꼴 9">
            <a:extLst>
              <a:ext uri="{FF2B5EF4-FFF2-40B4-BE49-F238E27FC236}">
                <a16:creationId xmlns:a16="http://schemas.microsoft.com/office/drawing/2014/main" id="{67C739D7-4DB7-BE4F-4F17-9DEEF964B93F}"/>
              </a:ext>
            </a:extLst>
          </p:cNvPr>
          <p:cNvSpPr/>
          <p:nvPr/>
        </p:nvSpPr>
        <p:spPr>
          <a:xfrm>
            <a:off x="4858326" y="1948872"/>
            <a:ext cx="2189015" cy="568324"/>
          </a:xfrm>
          <a:prstGeom prst="trapezoid">
            <a:avLst>
              <a:gd name="adj" fmla="val 459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임대기간</a:t>
            </a:r>
          </a:p>
        </p:txBody>
      </p:sp>
      <p:sp>
        <p:nvSpPr>
          <p:cNvPr id="11" name="사다리꼴 10">
            <a:extLst>
              <a:ext uri="{FF2B5EF4-FFF2-40B4-BE49-F238E27FC236}">
                <a16:creationId xmlns:a16="http://schemas.microsoft.com/office/drawing/2014/main" id="{0B5E52C0-C137-1C43-DF2F-1E5368D5BFEA}"/>
              </a:ext>
            </a:extLst>
          </p:cNvPr>
          <p:cNvSpPr/>
          <p:nvPr/>
        </p:nvSpPr>
        <p:spPr>
          <a:xfrm>
            <a:off x="7047343" y="1948872"/>
            <a:ext cx="4645892" cy="568324"/>
          </a:xfrm>
          <a:prstGeom prst="trapezoid">
            <a:avLst>
              <a:gd name="adj" fmla="val 459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입주조건</a:t>
            </a:r>
          </a:p>
        </p:txBody>
      </p:sp>
      <p:sp>
        <p:nvSpPr>
          <p:cNvPr id="12" name="화살표: 오각형 11">
            <a:extLst>
              <a:ext uri="{FF2B5EF4-FFF2-40B4-BE49-F238E27FC236}">
                <a16:creationId xmlns:a16="http://schemas.microsoft.com/office/drawing/2014/main" id="{FE2F18F0-4112-FABA-DCD5-77DBCAC463DB}"/>
              </a:ext>
            </a:extLst>
          </p:cNvPr>
          <p:cNvSpPr/>
          <p:nvPr/>
        </p:nvSpPr>
        <p:spPr>
          <a:xfrm flipH="1">
            <a:off x="1514765" y="2550963"/>
            <a:ext cx="1311562" cy="119582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영구</a:t>
            </a:r>
            <a:br>
              <a:rPr lang="en-US" altLang="ko-KR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임대</a:t>
            </a:r>
          </a:p>
        </p:txBody>
      </p:sp>
      <p:sp>
        <p:nvSpPr>
          <p:cNvPr id="13" name="화살표: 오각형 12">
            <a:extLst>
              <a:ext uri="{FF2B5EF4-FFF2-40B4-BE49-F238E27FC236}">
                <a16:creationId xmlns:a16="http://schemas.microsoft.com/office/drawing/2014/main" id="{7CC598AE-86B6-8C28-DDC9-2FDD5D485601}"/>
              </a:ext>
            </a:extLst>
          </p:cNvPr>
          <p:cNvSpPr/>
          <p:nvPr/>
        </p:nvSpPr>
        <p:spPr>
          <a:xfrm flipH="1">
            <a:off x="1514765" y="3746785"/>
            <a:ext cx="1311562" cy="119582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공공</a:t>
            </a:r>
            <a:br>
              <a:rPr lang="en-US" altLang="ko-KR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임대</a:t>
            </a:r>
          </a:p>
        </p:txBody>
      </p:sp>
      <p:sp>
        <p:nvSpPr>
          <p:cNvPr id="14" name="화살표: 오각형 13">
            <a:extLst>
              <a:ext uri="{FF2B5EF4-FFF2-40B4-BE49-F238E27FC236}">
                <a16:creationId xmlns:a16="http://schemas.microsoft.com/office/drawing/2014/main" id="{D1AFD586-E6B4-9CAE-A118-2815E67CB476}"/>
              </a:ext>
            </a:extLst>
          </p:cNvPr>
          <p:cNvSpPr/>
          <p:nvPr/>
        </p:nvSpPr>
        <p:spPr>
          <a:xfrm flipH="1">
            <a:off x="1514765" y="4937700"/>
            <a:ext cx="1311562" cy="119582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민간</a:t>
            </a:r>
            <a:br>
              <a:rPr lang="en-US" altLang="ko-KR" dirty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임대</a:t>
            </a:r>
          </a:p>
        </p:txBody>
      </p:sp>
    </p:spTree>
    <p:extLst>
      <p:ext uri="{BB962C8B-B14F-4D97-AF65-F5344CB8AC3E}">
        <p14:creationId xmlns:p14="http://schemas.microsoft.com/office/powerpoint/2010/main" val="276626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B9622F-8680-1ACA-86E8-6CF96849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III. </a:t>
            </a:r>
            <a:r>
              <a:rPr lang="ko-KR" altLang="en-US" dirty="0"/>
              <a:t>공공임대주택 소득기준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00DD0B96-3C41-31CC-A9F9-5A035503B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538685"/>
              </p:ext>
            </p:extLst>
          </p:nvPr>
        </p:nvGraphicFramePr>
        <p:xfrm>
          <a:off x="711200" y="1764145"/>
          <a:ext cx="11018982" cy="441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E6579A-9C50-F2B9-6E05-12061DF2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69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D060BF-EA41-6599-AC6E-896BCB1D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IV. </a:t>
            </a:r>
            <a:r>
              <a:rPr lang="ko-KR" altLang="en-US" dirty="0"/>
              <a:t>임대주택 신청절차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34D751-9A5D-0AD5-6081-E9184608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C703-1130-4E3B-98A2-A94F8D840809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08B4BF2-9B00-832B-3BA8-17475AC8657B}"/>
              </a:ext>
            </a:extLst>
          </p:cNvPr>
          <p:cNvGrpSpPr/>
          <p:nvPr/>
        </p:nvGrpSpPr>
        <p:grpSpPr>
          <a:xfrm>
            <a:off x="314036" y="1689679"/>
            <a:ext cx="5569528" cy="4546023"/>
            <a:chOff x="314036" y="1689679"/>
            <a:chExt cx="5569528" cy="4546023"/>
          </a:xfrm>
        </p:grpSpPr>
        <p:sp>
          <p:nvSpPr>
            <p:cNvPr id="5" name="사각형: 잘린 한쪽 모서리 4">
              <a:extLst>
                <a:ext uri="{FF2B5EF4-FFF2-40B4-BE49-F238E27FC236}">
                  <a16:creationId xmlns:a16="http://schemas.microsoft.com/office/drawing/2014/main" id="{D5E5D539-DB4A-E66C-177F-156177851DB4}"/>
                </a:ext>
              </a:extLst>
            </p:cNvPr>
            <p:cNvSpPr/>
            <p:nvPr/>
          </p:nvSpPr>
          <p:spPr>
            <a:xfrm>
              <a:off x="314036" y="1689679"/>
              <a:ext cx="5569528" cy="4546023"/>
            </a:xfrm>
            <a:prstGeom prst="snip1Rect">
              <a:avLst>
                <a:gd name="adj" fmla="val 21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" name="화살표: 위쪽/아래쪽 8">
              <a:extLst>
                <a:ext uri="{FF2B5EF4-FFF2-40B4-BE49-F238E27FC236}">
                  <a16:creationId xmlns:a16="http://schemas.microsoft.com/office/drawing/2014/main" id="{1EF3C737-6670-37FF-A539-AFF114C73BB3}"/>
                </a:ext>
              </a:extLst>
            </p:cNvPr>
            <p:cNvSpPr/>
            <p:nvPr/>
          </p:nvSpPr>
          <p:spPr>
            <a:xfrm rot="16200000" flipH="1">
              <a:off x="2803240" y="655785"/>
              <a:ext cx="600364" cy="3103417"/>
            </a:xfrm>
            <a:prstGeom prst="up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청약신청</a:t>
              </a:r>
            </a:p>
          </p:txBody>
        </p:sp>
        <p:sp>
          <p:nvSpPr>
            <p:cNvPr id="10" name="리본: 아래로 기울어짐 9">
              <a:extLst>
                <a:ext uri="{FF2B5EF4-FFF2-40B4-BE49-F238E27FC236}">
                  <a16:creationId xmlns:a16="http://schemas.microsoft.com/office/drawing/2014/main" id="{F5A4F5BA-F123-2ADF-AB2C-C7DB7836B3F9}"/>
                </a:ext>
              </a:extLst>
            </p:cNvPr>
            <p:cNvSpPr/>
            <p:nvPr/>
          </p:nvSpPr>
          <p:spPr>
            <a:xfrm>
              <a:off x="628072" y="2828635"/>
              <a:ext cx="1708728" cy="600365"/>
            </a:xfrm>
            <a:prstGeom prst="ribb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인터넷</a:t>
              </a:r>
            </a:p>
          </p:txBody>
        </p:sp>
        <p:sp>
          <p:nvSpPr>
            <p:cNvPr id="12" name="리본: 위로 기울어짐 11">
              <a:extLst>
                <a:ext uri="{FF2B5EF4-FFF2-40B4-BE49-F238E27FC236}">
                  <a16:creationId xmlns:a16="http://schemas.microsoft.com/office/drawing/2014/main" id="{C4708AD5-4001-D958-556F-32B64C3A256D}"/>
                </a:ext>
              </a:extLst>
            </p:cNvPr>
            <p:cNvSpPr/>
            <p:nvPr/>
          </p:nvSpPr>
          <p:spPr>
            <a:xfrm>
              <a:off x="628072" y="3580241"/>
              <a:ext cx="1708728" cy="600365"/>
            </a:xfrm>
            <a:prstGeom prst="ribbon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자료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입력</a:t>
              </a:r>
            </a:p>
          </p:txBody>
        </p:sp>
        <p:sp>
          <p:nvSpPr>
            <p:cNvPr id="15" name="화살표: 오른쪽 14">
              <a:extLst>
                <a:ext uri="{FF2B5EF4-FFF2-40B4-BE49-F238E27FC236}">
                  <a16:creationId xmlns:a16="http://schemas.microsoft.com/office/drawing/2014/main" id="{DA0B62EF-0FD9-877F-CE10-D4EE79C0247E}"/>
                </a:ext>
              </a:extLst>
            </p:cNvPr>
            <p:cNvSpPr/>
            <p:nvPr/>
          </p:nvSpPr>
          <p:spPr>
            <a:xfrm flipH="1">
              <a:off x="2438400" y="2802086"/>
              <a:ext cx="1828797" cy="532242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주택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조회</a:t>
              </a:r>
            </a:p>
          </p:txBody>
        </p:sp>
        <p:sp>
          <p:nvSpPr>
            <p:cNvPr id="16" name="사각형: 잘린 위쪽 모서리 15">
              <a:extLst>
                <a:ext uri="{FF2B5EF4-FFF2-40B4-BE49-F238E27FC236}">
                  <a16:creationId xmlns:a16="http://schemas.microsoft.com/office/drawing/2014/main" id="{7D092FE0-1D6B-099D-E63F-1F7750DC0CAC}"/>
                </a:ext>
              </a:extLst>
            </p:cNvPr>
            <p:cNvSpPr/>
            <p:nvPr/>
          </p:nvSpPr>
          <p:spPr>
            <a:xfrm flipV="1">
              <a:off x="4590480" y="2802084"/>
              <a:ext cx="1145309" cy="532241"/>
            </a:xfrm>
            <a:prstGeom prst="snip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4C6049-BC2F-19B3-968A-16A4FD099422}"/>
                </a:ext>
              </a:extLst>
            </p:cNvPr>
            <p:cNvSpPr txBox="1"/>
            <p:nvPr/>
          </p:nvSpPr>
          <p:spPr>
            <a:xfrm>
              <a:off x="4655131" y="2720793"/>
              <a:ext cx="10195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공인</a:t>
              </a:r>
              <a:b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인증서</a:t>
              </a:r>
            </a:p>
          </p:txBody>
        </p:sp>
        <p:sp>
          <p:nvSpPr>
            <p:cNvPr id="18" name="화살표: 오른쪽 17">
              <a:extLst>
                <a:ext uri="{FF2B5EF4-FFF2-40B4-BE49-F238E27FC236}">
                  <a16:creationId xmlns:a16="http://schemas.microsoft.com/office/drawing/2014/main" id="{2FB6B41C-11EC-CD12-D8B3-6E8061FE2BCA}"/>
                </a:ext>
              </a:extLst>
            </p:cNvPr>
            <p:cNvSpPr/>
            <p:nvPr/>
          </p:nvSpPr>
          <p:spPr>
            <a:xfrm flipH="1">
              <a:off x="2438399" y="3696569"/>
              <a:ext cx="1828797" cy="532242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청약저축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순서도: 지연 18">
              <a:extLst>
                <a:ext uri="{FF2B5EF4-FFF2-40B4-BE49-F238E27FC236}">
                  <a16:creationId xmlns:a16="http://schemas.microsoft.com/office/drawing/2014/main" id="{51656E3F-83DC-33DD-A17B-0AC2081BEBEB}"/>
                </a:ext>
              </a:extLst>
            </p:cNvPr>
            <p:cNvSpPr/>
            <p:nvPr/>
          </p:nvSpPr>
          <p:spPr>
            <a:xfrm>
              <a:off x="4655131" y="3692242"/>
              <a:ext cx="1080658" cy="600365"/>
            </a:xfrm>
            <a:prstGeom prst="flowChartDela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서약서</a:t>
              </a:r>
            </a:p>
          </p:txBody>
        </p:sp>
        <p:sp>
          <p:nvSpPr>
            <p:cNvPr id="21" name="사각형: 잘린 위쪽 모서리 20">
              <a:extLst>
                <a:ext uri="{FF2B5EF4-FFF2-40B4-BE49-F238E27FC236}">
                  <a16:creationId xmlns:a16="http://schemas.microsoft.com/office/drawing/2014/main" id="{7983B5F0-257F-92AD-0B91-4494B0404328}"/>
                </a:ext>
              </a:extLst>
            </p:cNvPr>
            <p:cNvSpPr/>
            <p:nvPr/>
          </p:nvSpPr>
          <p:spPr>
            <a:xfrm>
              <a:off x="1551713" y="4741409"/>
              <a:ext cx="4184076" cy="1380820"/>
            </a:xfrm>
            <a:prstGeom prst="snip2SameRect">
              <a:avLst>
                <a:gd name="adj1" fmla="val 20680"/>
                <a:gd name="adj2" fmla="val 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사각형: 잘린 한쪽 모서리 19">
              <a:extLst>
                <a:ext uri="{FF2B5EF4-FFF2-40B4-BE49-F238E27FC236}">
                  <a16:creationId xmlns:a16="http://schemas.microsoft.com/office/drawing/2014/main" id="{9107F76C-71E8-AF0E-7ABF-998967B9FC0A}"/>
                </a:ext>
              </a:extLst>
            </p:cNvPr>
            <p:cNvSpPr/>
            <p:nvPr/>
          </p:nvSpPr>
          <p:spPr>
            <a:xfrm flipH="1">
              <a:off x="1019355" y="4449299"/>
              <a:ext cx="1557590" cy="397163"/>
            </a:xfrm>
            <a:prstGeom prst="snip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청약서작성</a:t>
              </a:r>
            </a:p>
          </p:txBody>
        </p:sp>
        <p:cxnSp>
          <p:nvCxnSpPr>
            <p:cNvPr id="25" name="연결선: 꺾임 24">
              <a:extLst>
                <a:ext uri="{FF2B5EF4-FFF2-40B4-BE49-F238E27FC236}">
                  <a16:creationId xmlns:a16="http://schemas.microsoft.com/office/drawing/2014/main" id="{FB6A6F57-86A0-0C5A-60B6-EC376ADA61FF}"/>
                </a:ext>
              </a:extLst>
            </p:cNvPr>
            <p:cNvCxnSpPr>
              <a:cxnSpLocks/>
              <a:stCxn id="20" idx="0"/>
              <a:endCxn id="21" idx="2"/>
            </p:cNvCxnSpPr>
            <p:nvPr/>
          </p:nvCxnSpPr>
          <p:spPr>
            <a:xfrm rot="10800000" flipH="1" flipV="1">
              <a:off x="1019355" y="4647881"/>
              <a:ext cx="532358" cy="783938"/>
            </a:xfrm>
            <a:prstGeom prst="bentConnector3">
              <a:avLst>
                <a:gd name="adj1" fmla="val -42941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물결 29">
              <a:extLst>
                <a:ext uri="{FF2B5EF4-FFF2-40B4-BE49-F238E27FC236}">
                  <a16:creationId xmlns:a16="http://schemas.microsoft.com/office/drawing/2014/main" id="{CDED2D1E-A86D-EE3F-7F30-3238E9C0EA65}"/>
                </a:ext>
              </a:extLst>
            </p:cNvPr>
            <p:cNvSpPr/>
            <p:nvPr/>
          </p:nvSpPr>
          <p:spPr>
            <a:xfrm>
              <a:off x="2041236" y="5163127"/>
              <a:ext cx="1311564" cy="439969"/>
            </a:xfrm>
            <a:prstGeom prst="wav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접수증 출력</a:t>
              </a:r>
            </a:p>
          </p:txBody>
        </p:sp>
        <p:sp>
          <p:nvSpPr>
            <p:cNvPr id="31" name="물결 30">
              <a:extLst>
                <a:ext uri="{FF2B5EF4-FFF2-40B4-BE49-F238E27FC236}">
                  <a16:creationId xmlns:a16="http://schemas.microsoft.com/office/drawing/2014/main" id="{2D222CFA-2A7D-5AA1-E72D-D27A5A002B44}"/>
                </a:ext>
              </a:extLst>
            </p:cNvPr>
            <p:cNvSpPr/>
            <p:nvPr/>
          </p:nvSpPr>
          <p:spPr>
            <a:xfrm flipV="1">
              <a:off x="2041236" y="5496262"/>
              <a:ext cx="1311564" cy="439969"/>
            </a:xfrm>
            <a:prstGeom prst="wav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F54A62-2CDD-3CD1-08A1-7EB9FA35737B}"/>
                </a:ext>
              </a:extLst>
            </p:cNvPr>
            <p:cNvSpPr txBox="1"/>
            <p:nvPr/>
          </p:nvSpPr>
          <p:spPr>
            <a:xfrm>
              <a:off x="2336800" y="5515984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추첨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0D9182B-130D-9143-7351-893EC34184A8}"/>
              </a:ext>
            </a:extLst>
          </p:cNvPr>
          <p:cNvGrpSpPr/>
          <p:nvPr/>
        </p:nvGrpSpPr>
        <p:grpSpPr>
          <a:xfrm>
            <a:off x="6277155" y="1689679"/>
            <a:ext cx="5569528" cy="4546023"/>
            <a:chOff x="6277155" y="1689679"/>
            <a:chExt cx="5569528" cy="4546023"/>
          </a:xfrm>
        </p:grpSpPr>
        <p:sp>
          <p:nvSpPr>
            <p:cNvPr id="8" name="사각형: 잘린 한쪽 모서리 7">
              <a:extLst>
                <a:ext uri="{FF2B5EF4-FFF2-40B4-BE49-F238E27FC236}">
                  <a16:creationId xmlns:a16="http://schemas.microsoft.com/office/drawing/2014/main" id="{C4A916A6-3B92-F4CF-0E0B-FADA2B4E84C3}"/>
                </a:ext>
              </a:extLst>
            </p:cNvPr>
            <p:cNvSpPr/>
            <p:nvPr/>
          </p:nvSpPr>
          <p:spPr>
            <a:xfrm flipH="1">
              <a:off x="6277155" y="1689679"/>
              <a:ext cx="5569528" cy="4546023"/>
            </a:xfrm>
            <a:prstGeom prst="snip1Rect">
              <a:avLst>
                <a:gd name="adj" fmla="val 21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3" name="두루마리 모양: 세로로 말림 32">
              <a:extLst>
                <a:ext uri="{FF2B5EF4-FFF2-40B4-BE49-F238E27FC236}">
                  <a16:creationId xmlns:a16="http://schemas.microsoft.com/office/drawing/2014/main" id="{C99AA50D-0906-C92D-FA7D-C1F9222191D8}"/>
                </a:ext>
              </a:extLst>
            </p:cNvPr>
            <p:cNvSpPr/>
            <p:nvPr/>
          </p:nvSpPr>
          <p:spPr>
            <a:xfrm>
              <a:off x="6973462" y="2223654"/>
              <a:ext cx="849742" cy="1655619"/>
            </a:xfrm>
            <a:prstGeom prst="verticalScrol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주택신청</a:t>
              </a: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FDB5CE9F-8903-FEE4-31C3-D6AABD147715}"/>
                </a:ext>
              </a:extLst>
            </p:cNvPr>
            <p:cNvSpPr/>
            <p:nvPr/>
          </p:nvSpPr>
          <p:spPr>
            <a:xfrm>
              <a:off x="8105959" y="2017576"/>
              <a:ext cx="3457969" cy="2275031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34" name="다이어그램 33">
              <a:extLst>
                <a:ext uri="{FF2B5EF4-FFF2-40B4-BE49-F238E27FC236}">
                  <a16:creationId xmlns:a16="http://schemas.microsoft.com/office/drawing/2014/main" id="{DBA6C36C-45D5-745F-9CF5-9B749C0FE5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7319688"/>
                </p:ext>
              </p:extLst>
            </p:nvPr>
          </p:nvGraphicFramePr>
          <p:xfrm>
            <a:off x="8465605" y="2223653"/>
            <a:ext cx="2715490" cy="18103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7" name="별: 꼭짓점 8개 36">
              <a:extLst>
                <a:ext uri="{FF2B5EF4-FFF2-40B4-BE49-F238E27FC236}">
                  <a16:creationId xmlns:a16="http://schemas.microsoft.com/office/drawing/2014/main" id="{5445E12C-EC5E-E0E1-30BE-71ECE9B6005F}"/>
                </a:ext>
              </a:extLst>
            </p:cNvPr>
            <p:cNvSpPr/>
            <p:nvPr/>
          </p:nvSpPr>
          <p:spPr>
            <a:xfrm>
              <a:off x="6799138" y="4315424"/>
              <a:ext cx="1117600" cy="905164"/>
            </a:xfrm>
            <a:prstGeom prst="star8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계약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안내</a:t>
              </a:r>
            </a:p>
          </p:txBody>
        </p:sp>
        <p:sp>
          <p:nvSpPr>
            <p:cNvPr id="39" name="사다리꼴 38">
              <a:extLst>
                <a:ext uri="{FF2B5EF4-FFF2-40B4-BE49-F238E27FC236}">
                  <a16:creationId xmlns:a16="http://schemas.microsoft.com/office/drawing/2014/main" id="{28CC63A9-61BC-80E3-737F-DC3671282C93}"/>
                </a:ext>
              </a:extLst>
            </p:cNvPr>
            <p:cNvSpPr/>
            <p:nvPr/>
          </p:nvSpPr>
          <p:spPr>
            <a:xfrm rot="20882539">
              <a:off x="6748459" y="5413122"/>
              <a:ext cx="1117600" cy="606245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계약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체결</a:t>
              </a:r>
            </a:p>
          </p:txBody>
        </p:sp>
        <p:sp>
          <p:nvSpPr>
            <p:cNvPr id="40" name="순서도: 연결자 39">
              <a:extLst>
                <a:ext uri="{FF2B5EF4-FFF2-40B4-BE49-F238E27FC236}">
                  <a16:creationId xmlns:a16="http://schemas.microsoft.com/office/drawing/2014/main" id="{02902396-27D8-DB77-DD0C-58DB68BED774}"/>
                </a:ext>
              </a:extLst>
            </p:cNvPr>
            <p:cNvSpPr/>
            <p:nvPr/>
          </p:nvSpPr>
          <p:spPr>
            <a:xfrm>
              <a:off x="8379525" y="4725335"/>
              <a:ext cx="1218958" cy="1157174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공공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기관</a:t>
              </a:r>
            </a:p>
          </p:txBody>
        </p:sp>
        <p:sp>
          <p:nvSpPr>
            <p:cNvPr id="41" name="순서도: 연결자 40">
              <a:extLst>
                <a:ext uri="{FF2B5EF4-FFF2-40B4-BE49-F238E27FC236}">
                  <a16:creationId xmlns:a16="http://schemas.microsoft.com/office/drawing/2014/main" id="{F2CE8666-73B5-F256-06B2-1286EBC49F77}"/>
                </a:ext>
              </a:extLst>
            </p:cNvPr>
            <p:cNvSpPr/>
            <p:nvPr/>
          </p:nvSpPr>
          <p:spPr>
            <a:xfrm>
              <a:off x="9409629" y="4756096"/>
              <a:ext cx="1218958" cy="1157174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입주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대상자</a:t>
              </a:r>
            </a:p>
          </p:txBody>
        </p:sp>
        <p:sp>
          <p:nvSpPr>
            <p:cNvPr id="43" name="두루마리 모양: 세로로 말림 42">
              <a:extLst>
                <a:ext uri="{FF2B5EF4-FFF2-40B4-BE49-F238E27FC236}">
                  <a16:creationId xmlns:a16="http://schemas.microsoft.com/office/drawing/2014/main" id="{1F665F1A-5671-586D-2C46-7B819CA6631E}"/>
                </a:ext>
              </a:extLst>
            </p:cNvPr>
            <p:cNvSpPr/>
            <p:nvPr/>
          </p:nvSpPr>
          <p:spPr>
            <a:xfrm flipH="1">
              <a:off x="10853454" y="4392778"/>
              <a:ext cx="849742" cy="1655619"/>
            </a:xfrm>
            <a:prstGeom prst="verticalScrol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입주하기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7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203</Words>
  <Application>Microsoft Office PowerPoint</Application>
  <PresentationFormat>와이드스크린</PresentationFormat>
  <Paragraphs>66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굴림</vt:lpstr>
      <vt:lpstr>궁서</vt:lpstr>
      <vt:lpstr>돋움</vt:lpstr>
      <vt:lpstr>맑은 고딕</vt:lpstr>
      <vt:lpstr>Arial</vt:lpstr>
      <vt:lpstr>Wingdings</vt:lpstr>
      <vt:lpstr>Office 테마</vt:lpstr>
      <vt:lpstr>PowerPoint 프레젠테이션</vt:lpstr>
      <vt:lpstr>목차</vt:lpstr>
      <vt:lpstr>I. 임대주택 입주조건</vt:lpstr>
      <vt:lpstr>II. 임대주택 구분 및 조건비교</vt:lpstr>
      <vt:lpstr>III. 공공임대주택 소득기준</vt:lpstr>
      <vt:lpstr>IV. 임대주택 신청절차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한솔 조</dc:creator>
  <cp:lastModifiedBy>한솔 조</cp:lastModifiedBy>
  <cp:revision>23</cp:revision>
  <dcterms:created xsi:type="dcterms:W3CDTF">2024-07-04T13:51:25Z</dcterms:created>
  <dcterms:modified xsi:type="dcterms:W3CDTF">2024-07-04T15:43:40Z</dcterms:modified>
</cp:coreProperties>
</file>