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324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sz="2400" dirty="0" smtClean="0">
                <a:latin typeface="궁서" pitchFamily="18" charset="-127"/>
                <a:ea typeface="궁서" pitchFamily="18" charset="-127"/>
              </a:rPr>
              <a:t>전자세금계산서</a:t>
            </a:r>
            <a:r>
              <a:rPr lang="ko-KR" altLang="en-US" sz="2400" baseline="0" dirty="0" smtClean="0">
                <a:latin typeface="궁서" pitchFamily="18" charset="-127"/>
                <a:ea typeface="궁서" pitchFamily="18" charset="-127"/>
              </a:rPr>
              <a:t> 이용 사업자 현황</a:t>
            </a:r>
            <a:r>
              <a:rPr lang="en-US" altLang="ko-KR" sz="2400" baseline="0" dirty="0" smtClean="0">
                <a:latin typeface="궁서" pitchFamily="18" charset="-127"/>
                <a:ea typeface="궁서" pitchFamily="18" charset="-127"/>
              </a:rPr>
              <a:t>(</a:t>
            </a:r>
            <a:r>
              <a:rPr lang="ko-KR" altLang="en-US" sz="2400" baseline="0" dirty="0" smtClean="0">
                <a:latin typeface="궁서" pitchFamily="18" charset="-127"/>
                <a:ea typeface="궁서" pitchFamily="18" charset="-127"/>
              </a:rPr>
              <a:t>단위</a:t>
            </a:r>
            <a:r>
              <a:rPr lang="en-US" altLang="ko-KR" sz="2400" baseline="0" dirty="0" smtClean="0">
                <a:latin typeface="궁서" pitchFamily="18" charset="-127"/>
                <a:ea typeface="궁서" pitchFamily="18" charset="-127"/>
              </a:rPr>
              <a:t>:%)</a:t>
            </a:r>
            <a:endParaRPr lang="ko-KR" sz="24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개인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  <c:pt idx="3">
                  <c:v>2016년</c:v>
                </c:pt>
                <c:pt idx="4">
                  <c:v>2017년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67.8</c:v>
                </c:pt>
                <c:pt idx="1">
                  <c:v>72.3</c:v>
                </c:pt>
                <c:pt idx="2">
                  <c:v>77.400000000000006</c:v>
                </c:pt>
                <c:pt idx="3">
                  <c:v>83.7</c:v>
                </c:pt>
                <c:pt idx="4">
                  <c:v>91.8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755712"/>
        <c:axId val="183725440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법인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2013년</c:v>
                </c:pt>
                <c:pt idx="1">
                  <c:v>2014년</c:v>
                </c:pt>
                <c:pt idx="2">
                  <c:v>2015년</c:v>
                </c:pt>
                <c:pt idx="3">
                  <c:v>2016년</c:v>
                </c:pt>
                <c:pt idx="4">
                  <c:v>2017년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73.8</c:v>
                </c:pt>
                <c:pt idx="1">
                  <c:v>79.599999999999994</c:v>
                </c:pt>
                <c:pt idx="2">
                  <c:v>84.1</c:v>
                </c:pt>
                <c:pt idx="3">
                  <c:v>90.5</c:v>
                </c:pt>
                <c:pt idx="4">
                  <c:v>93.7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297600"/>
        <c:axId val="183707904"/>
      </c:lineChart>
      <c:catAx>
        <c:axId val="200755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3725440"/>
        <c:crosses val="autoZero"/>
        <c:auto val="1"/>
        <c:lblAlgn val="ctr"/>
        <c:lblOffset val="100"/>
        <c:noMultiLvlLbl val="0"/>
      </c:catAx>
      <c:valAx>
        <c:axId val="183725440"/>
        <c:scaling>
          <c:orientation val="minMax"/>
          <c:max val="120"/>
        </c:scaling>
        <c:delete val="0"/>
        <c:axPos val="l"/>
        <c:numFmt formatCode="General" sourceLinked="1"/>
        <c:majorTickMark val="none"/>
        <c:minorTickMark val="none"/>
        <c:tickLblPos val="nextTo"/>
        <c:crossAx val="200755712"/>
        <c:crosses val="autoZero"/>
        <c:crossBetween val="between"/>
        <c:majorUnit val="20"/>
      </c:valAx>
      <c:valAx>
        <c:axId val="183707904"/>
        <c:scaling>
          <c:orientation val="minMax"/>
          <c:max val="120"/>
        </c:scaling>
        <c:delete val="0"/>
        <c:axPos val="r"/>
        <c:numFmt formatCode="General" sourceLinked="1"/>
        <c:majorTickMark val="out"/>
        <c:minorTickMark val="none"/>
        <c:tickLblPos val="nextTo"/>
        <c:crossAx val="278297600"/>
        <c:crosses val="max"/>
        <c:crossBetween val="between"/>
        <c:majorUnit val="20"/>
      </c:valAx>
      <c:catAx>
        <c:axId val="278297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83707904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굴림" pitchFamily="50" charset="-127"/>
          <a:ea typeface="굴림" pitchFamily="50" charset="-127"/>
        </a:defRPr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F5959-A994-4B4C-88FB-A3C355781CC0}" type="doc">
      <dgm:prSet loTypeId="urn:microsoft.com/office/officeart/2005/8/layout/process2" loCatId="process" qsTypeId="urn:microsoft.com/office/officeart/2005/8/quickstyle/3d5" qsCatId="3D" csTypeId="urn:microsoft.com/office/officeart/2005/8/colors/accent1_2" csCatId="accent1" phldr="1"/>
      <dgm:spPr/>
    </dgm:pt>
    <dgm:pt modelId="{5EEEB741-EFE3-46A5-B7F6-E4B740FE6802}">
      <dgm:prSet phldrT="[텍스트]" custT="1"/>
      <dgm:spPr>
        <a:solidFill>
          <a:schemeClr val="accent4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신청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339A6FFF-49F1-4CC7-8C72-745FB00765D8}" type="parTrans" cxnId="{1F7B3565-F8CC-4F6F-9C56-EC92354D9BA4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CA9DBE2-FE4D-4B9C-8F91-A7942FA30595}" type="sibTrans" cxnId="{1F7B3565-F8CC-4F6F-9C56-EC92354D9BA4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B007C64-3920-46A3-9DED-EDA3E03F5CF8}">
      <dgm:prSet phldrT="[텍스트]" custT="1"/>
      <dgm:spPr>
        <a:solidFill>
          <a:schemeClr val="accent4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접수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C49FF5A5-5192-4C42-8153-EB6A485FD121}" type="parTrans" cxnId="{79B99E71-D7B5-4DC1-B9FF-8C10FC3974B0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572003D-7A79-4065-8782-33F025737272}" type="sibTrans" cxnId="{79B99E71-D7B5-4DC1-B9FF-8C10FC3974B0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5A72896B-BEC2-40CC-ABF6-41A0723FA925}">
      <dgm:prSet phldrT="[텍스트]" custT="1"/>
      <dgm:spPr>
        <a:solidFill>
          <a:schemeClr val="accent4"/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안내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3E7587A3-1090-4716-B7F0-4158A6DC41F4}" type="parTrans" cxnId="{8DCBEB15-5429-427A-BFA4-1F165D0663D9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4E9DD46-D684-4CDC-B32B-7304562E2F90}" type="sibTrans" cxnId="{8DCBEB15-5429-427A-BFA4-1F165D0663D9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3D2AB751-5767-4A50-AD39-6BA37E610B70}" type="pres">
      <dgm:prSet presAssocID="{039F5959-A994-4B4C-88FB-A3C355781CC0}" presName="linearFlow" presStyleCnt="0">
        <dgm:presLayoutVars>
          <dgm:resizeHandles val="exact"/>
        </dgm:presLayoutVars>
      </dgm:prSet>
      <dgm:spPr/>
    </dgm:pt>
    <dgm:pt modelId="{8207839C-0F27-4D8B-8C53-B8B34B17EAE8}" type="pres">
      <dgm:prSet presAssocID="{5EEEB741-EFE3-46A5-B7F6-E4B740FE68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55956E-D8DC-4D76-A162-68E0F029F74B}" type="pres">
      <dgm:prSet presAssocID="{7CA9DBE2-FE4D-4B9C-8F91-A7942FA30595}" presName="sibTrans" presStyleLbl="sibTrans2D1" presStyleIdx="0" presStyleCnt="2"/>
      <dgm:spPr/>
    </dgm:pt>
    <dgm:pt modelId="{0D0F96E3-0E85-4D2E-87DD-0808CF166D6F}" type="pres">
      <dgm:prSet presAssocID="{7CA9DBE2-FE4D-4B9C-8F91-A7942FA30595}" presName="connectorText" presStyleLbl="sibTrans2D1" presStyleIdx="0" presStyleCnt="2"/>
      <dgm:spPr/>
    </dgm:pt>
    <dgm:pt modelId="{495CAF18-EE1B-4C89-818A-C22A5651697B}" type="pres">
      <dgm:prSet presAssocID="{CB007C64-3920-46A3-9DED-EDA3E03F5CF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FD5B23-8FD1-4C8B-A781-5A541B9FFD04}" type="pres">
      <dgm:prSet presAssocID="{3572003D-7A79-4065-8782-33F025737272}" presName="sibTrans" presStyleLbl="sibTrans2D1" presStyleIdx="1" presStyleCnt="2"/>
      <dgm:spPr/>
    </dgm:pt>
    <dgm:pt modelId="{6E3A55BD-6D9D-4FCE-A595-523A9BF4F1D7}" type="pres">
      <dgm:prSet presAssocID="{3572003D-7A79-4065-8782-33F025737272}" presName="connectorText" presStyleLbl="sibTrans2D1" presStyleIdx="1" presStyleCnt="2"/>
      <dgm:spPr/>
    </dgm:pt>
    <dgm:pt modelId="{BBFC77D2-5912-4723-9FD3-1A4431E87F91}" type="pres">
      <dgm:prSet presAssocID="{5A72896B-BEC2-40CC-ABF6-41A0723FA925}" presName="node" presStyleLbl="node1" presStyleIdx="2" presStyleCnt="3">
        <dgm:presLayoutVars>
          <dgm:bulletEnabled val="1"/>
        </dgm:presLayoutVars>
      </dgm:prSet>
      <dgm:spPr/>
    </dgm:pt>
  </dgm:ptLst>
  <dgm:cxnLst>
    <dgm:cxn modelId="{0A33DFA3-5F1D-46B5-9457-7262314F4607}" type="presOf" srcId="{CB007C64-3920-46A3-9DED-EDA3E03F5CF8}" destId="{495CAF18-EE1B-4C89-818A-C22A5651697B}" srcOrd="0" destOrd="0" presId="urn:microsoft.com/office/officeart/2005/8/layout/process2"/>
    <dgm:cxn modelId="{B236E60D-E974-4FAB-89D9-E16D2898F2E5}" type="presOf" srcId="{039F5959-A994-4B4C-88FB-A3C355781CC0}" destId="{3D2AB751-5767-4A50-AD39-6BA37E610B70}" srcOrd="0" destOrd="0" presId="urn:microsoft.com/office/officeart/2005/8/layout/process2"/>
    <dgm:cxn modelId="{8DCBEB15-5429-427A-BFA4-1F165D0663D9}" srcId="{039F5959-A994-4B4C-88FB-A3C355781CC0}" destId="{5A72896B-BEC2-40CC-ABF6-41A0723FA925}" srcOrd="2" destOrd="0" parTransId="{3E7587A3-1090-4716-B7F0-4158A6DC41F4}" sibTransId="{C4E9DD46-D684-4CDC-B32B-7304562E2F90}"/>
    <dgm:cxn modelId="{F27F9982-B405-4BCE-948B-A1075A3E456F}" type="presOf" srcId="{3572003D-7A79-4065-8782-33F025737272}" destId="{1EFD5B23-8FD1-4C8B-A781-5A541B9FFD04}" srcOrd="0" destOrd="0" presId="urn:microsoft.com/office/officeart/2005/8/layout/process2"/>
    <dgm:cxn modelId="{357BE0BF-813C-45D8-B0D5-70599900A179}" type="presOf" srcId="{3572003D-7A79-4065-8782-33F025737272}" destId="{6E3A55BD-6D9D-4FCE-A595-523A9BF4F1D7}" srcOrd="1" destOrd="0" presId="urn:microsoft.com/office/officeart/2005/8/layout/process2"/>
    <dgm:cxn modelId="{79B99E71-D7B5-4DC1-B9FF-8C10FC3974B0}" srcId="{039F5959-A994-4B4C-88FB-A3C355781CC0}" destId="{CB007C64-3920-46A3-9DED-EDA3E03F5CF8}" srcOrd="1" destOrd="0" parTransId="{C49FF5A5-5192-4C42-8153-EB6A485FD121}" sibTransId="{3572003D-7A79-4065-8782-33F025737272}"/>
    <dgm:cxn modelId="{A5767560-1433-48C6-A7E4-20027C719995}" type="presOf" srcId="{7CA9DBE2-FE4D-4B9C-8F91-A7942FA30595}" destId="{B655956E-D8DC-4D76-A162-68E0F029F74B}" srcOrd="0" destOrd="0" presId="urn:microsoft.com/office/officeart/2005/8/layout/process2"/>
    <dgm:cxn modelId="{058A23B7-096C-457E-9B84-DEBEA092CBE8}" type="presOf" srcId="{5EEEB741-EFE3-46A5-B7F6-E4B740FE6802}" destId="{8207839C-0F27-4D8B-8C53-B8B34B17EAE8}" srcOrd="0" destOrd="0" presId="urn:microsoft.com/office/officeart/2005/8/layout/process2"/>
    <dgm:cxn modelId="{FC9DBD05-BFE9-4E6F-A56B-C5EDD9CB4E72}" type="presOf" srcId="{7CA9DBE2-FE4D-4B9C-8F91-A7942FA30595}" destId="{0D0F96E3-0E85-4D2E-87DD-0808CF166D6F}" srcOrd="1" destOrd="0" presId="urn:microsoft.com/office/officeart/2005/8/layout/process2"/>
    <dgm:cxn modelId="{1F7B3565-F8CC-4F6F-9C56-EC92354D9BA4}" srcId="{039F5959-A994-4B4C-88FB-A3C355781CC0}" destId="{5EEEB741-EFE3-46A5-B7F6-E4B740FE6802}" srcOrd="0" destOrd="0" parTransId="{339A6FFF-49F1-4CC7-8C72-745FB00765D8}" sibTransId="{7CA9DBE2-FE4D-4B9C-8F91-A7942FA30595}"/>
    <dgm:cxn modelId="{B89208BC-E671-4EB4-8921-813CE1BBFBCB}" type="presOf" srcId="{5A72896B-BEC2-40CC-ABF6-41A0723FA925}" destId="{BBFC77D2-5912-4723-9FD3-1A4431E87F91}" srcOrd="0" destOrd="0" presId="urn:microsoft.com/office/officeart/2005/8/layout/process2"/>
    <dgm:cxn modelId="{33615F54-1CAE-4163-B702-6476D65D8B2E}" type="presParOf" srcId="{3D2AB751-5767-4A50-AD39-6BA37E610B70}" destId="{8207839C-0F27-4D8B-8C53-B8B34B17EAE8}" srcOrd="0" destOrd="0" presId="urn:microsoft.com/office/officeart/2005/8/layout/process2"/>
    <dgm:cxn modelId="{778BAA30-48F7-451E-8B88-1ED5F8946139}" type="presParOf" srcId="{3D2AB751-5767-4A50-AD39-6BA37E610B70}" destId="{B655956E-D8DC-4D76-A162-68E0F029F74B}" srcOrd="1" destOrd="0" presId="urn:microsoft.com/office/officeart/2005/8/layout/process2"/>
    <dgm:cxn modelId="{DF5C912C-2869-4A1E-971E-1B14AECD93A1}" type="presParOf" srcId="{B655956E-D8DC-4D76-A162-68E0F029F74B}" destId="{0D0F96E3-0E85-4D2E-87DD-0808CF166D6F}" srcOrd="0" destOrd="0" presId="urn:microsoft.com/office/officeart/2005/8/layout/process2"/>
    <dgm:cxn modelId="{B3F541C9-B64A-4F42-84D0-E68A89669233}" type="presParOf" srcId="{3D2AB751-5767-4A50-AD39-6BA37E610B70}" destId="{495CAF18-EE1B-4C89-818A-C22A5651697B}" srcOrd="2" destOrd="0" presId="urn:microsoft.com/office/officeart/2005/8/layout/process2"/>
    <dgm:cxn modelId="{95D16E5F-6E2C-477F-A467-12671418F10E}" type="presParOf" srcId="{3D2AB751-5767-4A50-AD39-6BA37E610B70}" destId="{1EFD5B23-8FD1-4C8B-A781-5A541B9FFD04}" srcOrd="3" destOrd="0" presId="urn:microsoft.com/office/officeart/2005/8/layout/process2"/>
    <dgm:cxn modelId="{AFFB5962-82CD-42FC-9ECC-84383DE7F936}" type="presParOf" srcId="{1EFD5B23-8FD1-4C8B-A781-5A541B9FFD04}" destId="{6E3A55BD-6D9D-4FCE-A595-523A9BF4F1D7}" srcOrd="0" destOrd="0" presId="urn:microsoft.com/office/officeart/2005/8/layout/process2"/>
    <dgm:cxn modelId="{5B713351-754F-4EEF-83E5-07C7FDD40BCA}" type="presParOf" srcId="{3D2AB751-5767-4A50-AD39-6BA37E610B70}" destId="{BBFC77D2-5912-4723-9FD3-1A4431E87F9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265F9-3830-4A9A-AAAB-6BB21F5B5E29}" type="doc">
      <dgm:prSet loTypeId="urn:microsoft.com/office/officeart/2005/8/layout/funne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78B764F-B30E-420A-B82A-CFE21DBE5D65}">
      <dgm:prSet phldrT="[텍스트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인증 테스트</a:t>
          </a:r>
          <a:endParaRPr lang="en-US" altLang="ko-KR" sz="18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91418C8F-A0EC-48B9-B7D9-6D735B4AB206}" type="parTrans" cxnId="{A6F3FB22-E514-49C9-B926-64F01B7D5563}">
      <dgm:prSet/>
      <dgm:spPr/>
      <dgm:t>
        <a:bodyPr/>
        <a:lstStyle/>
        <a:p>
          <a:pPr latinLnBrk="1"/>
          <a:endParaRPr lang="ko-KR" altLang="en-US"/>
        </a:p>
      </dgm:t>
    </dgm:pt>
    <dgm:pt modelId="{287E64FA-2BDA-4685-86AA-06A71BC92F54}" type="sibTrans" cxnId="{A6F3FB22-E514-49C9-B926-64F01B7D5563}">
      <dgm:prSet/>
      <dgm:spPr/>
      <dgm:t>
        <a:bodyPr/>
        <a:lstStyle/>
        <a:p>
          <a:pPr latinLnBrk="1"/>
          <a:endParaRPr lang="ko-KR" altLang="en-US"/>
        </a:p>
      </dgm:t>
    </dgm:pt>
    <dgm:pt modelId="{C22EE473-0344-41F7-9ED8-F1E65C0117E4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latin typeface="굴림" pitchFamily="50" charset="-127"/>
              <a:ea typeface="굴림" pitchFamily="50" charset="-127"/>
            </a:rPr>
            <a:t>심사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1841317A-0250-4B7D-A25F-6B76A19977C3}" type="parTrans" cxnId="{08275A6E-5791-420F-BEB8-87D5814B90D6}">
      <dgm:prSet/>
      <dgm:spPr/>
      <dgm:t>
        <a:bodyPr/>
        <a:lstStyle/>
        <a:p>
          <a:pPr latinLnBrk="1"/>
          <a:endParaRPr lang="ko-KR" altLang="en-US"/>
        </a:p>
      </dgm:t>
    </dgm:pt>
    <dgm:pt modelId="{AD8CD399-3406-46FF-AEDA-3A4C5EBB36E2}" type="sibTrans" cxnId="{08275A6E-5791-420F-BEB8-87D5814B90D6}">
      <dgm:prSet/>
      <dgm:spPr/>
      <dgm:t>
        <a:bodyPr/>
        <a:lstStyle/>
        <a:p>
          <a:pPr latinLnBrk="1"/>
          <a:endParaRPr lang="ko-KR" altLang="en-US"/>
        </a:p>
      </dgm:t>
    </dgm:pt>
    <dgm:pt modelId="{58B6BAA7-A5DD-460D-822E-A8C811CF8B89}" type="pres">
      <dgm:prSet presAssocID="{952265F9-3830-4A9A-AAAB-6BB21F5B5E29}" presName="Name0" presStyleCnt="0">
        <dgm:presLayoutVars>
          <dgm:chMax val="4"/>
          <dgm:resizeHandles val="exact"/>
        </dgm:presLayoutVars>
      </dgm:prSet>
      <dgm:spPr/>
    </dgm:pt>
    <dgm:pt modelId="{B0330BBD-C2B0-4A75-BA3D-A9FFFCECC9D0}" type="pres">
      <dgm:prSet presAssocID="{952265F9-3830-4A9A-AAAB-6BB21F5B5E29}" presName="ellipse" presStyleLbl="trBgShp" presStyleIdx="0" presStyleCnt="1"/>
      <dgm:spPr/>
    </dgm:pt>
    <dgm:pt modelId="{712B33B2-E8DE-4085-96D4-18D2CBB6662E}" type="pres">
      <dgm:prSet presAssocID="{952265F9-3830-4A9A-AAAB-6BB21F5B5E29}" presName="arrow1" presStyleLbl="fgShp" presStyleIdx="0" presStyleCnt="1"/>
      <dgm:spPr/>
    </dgm:pt>
    <dgm:pt modelId="{4125E2D8-D122-4D13-8E1C-92537BD842E4}" type="pres">
      <dgm:prSet presAssocID="{952265F9-3830-4A9A-AAAB-6BB21F5B5E29}" presName="rectangle" presStyleLbl="revTx" presStyleIdx="0" presStyleCnt="1">
        <dgm:presLayoutVars>
          <dgm:bulletEnabled val="1"/>
        </dgm:presLayoutVars>
      </dgm:prSet>
      <dgm:spPr/>
    </dgm:pt>
    <dgm:pt modelId="{E4E72200-314F-43F2-A4BE-423168AF92FC}" type="pres">
      <dgm:prSet presAssocID="{C22EE473-0344-41F7-9ED8-F1E65C0117E4}" presName="item1" presStyleLbl="node1" presStyleIdx="0" presStyleCnt="1" custScaleX="123857" custScaleY="91332" custLinFactNeighborX="15090" custLinFactNeighborY="1380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9B8257-DE4E-40C6-9E29-DF4782820263}" type="pres">
      <dgm:prSet presAssocID="{952265F9-3830-4A9A-AAAB-6BB21F5B5E29}" presName="funnel" presStyleLbl="trAlignAcc1" presStyleIdx="0" presStyleCnt="1" custScaleX="118930"/>
      <dgm:spPr/>
    </dgm:pt>
  </dgm:ptLst>
  <dgm:cxnLst>
    <dgm:cxn modelId="{468BD7FA-F67F-4741-93D9-DD2050CE6E9B}" type="presOf" srcId="{952265F9-3830-4A9A-AAAB-6BB21F5B5E29}" destId="{58B6BAA7-A5DD-460D-822E-A8C811CF8B89}" srcOrd="0" destOrd="0" presId="urn:microsoft.com/office/officeart/2005/8/layout/funnel1"/>
    <dgm:cxn modelId="{80DB2763-8012-456C-B424-C9C3D7929B2D}" type="presOf" srcId="{C22EE473-0344-41F7-9ED8-F1E65C0117E4}" destId="{4125E2D8-D122-4D13-8E1C-92537BD842E4}" srcOrd="0" destOrd="0" presId="urn:microsoft.com/office/officeart/2005/8/layout/funnel1"/>
    <dgm:cxn modelId="{08275A6E-5791-420F-BEB8-87D5814B90D6}" srcId="{952265F9-3830-4A9A-AAAB-6BB21F5B5E29}" destId="{C22EE473-0344-41F7-9ED8-F1E65C0117E4}" srcOrd="1" destOrd="0" parTransId="{1841317A-0250-4B7D-A25F-6B76A19977C3}" sibTransId="{AD8CD399-3406-46FF-AEDA-3A4C5EBB36E2}"/>
    <dgm:cxn modelId="{61D56A0E-5900-440B-96F4-A7E1876C144A}" type="presOf" srcId="{878B764F-B30E-420A-B82A-CFE21DBE5D65}" destId="{E4E72200-314F-43F2-A4BE-423168AF92FC}" srcOrd="0" destOrd="0" presId="urn:microsoft.com/office/officeart/2005/8/layout/funnel1"/>
    <dgm:cxn modelId="{A6F3FB22-E514-49C9-B926-64F01B7D5563}" srcId="{952265F9-3830-4A9A-AAAB-6BB21F5B5E29}" destId="{878B764F-B30E-420A-B82A-CFE21DBE5D65}" srcOrd="0" destOrd="0" parTransId="{91418C8F-A0EC-48B9-B7D9-6D735B4AB206}" sibTransId="{287E64FA-2BDA-4685-86AA-06A71BC92F54}"/>
    <dgm:cxn modelId="{B70C78A6-AAC8-4E33-8A69-DBC7E9BE22E4}" type="presParOf" srcId="{58B6BAA7-A5DD-460D-822E-A8C811CF8B89}" destId="{B0330BBD-C2B0-4A75-BA3D-A9FFFCECC9D0}" srcOrd="0" destOrd="0" presId="urn:microsoft.com/office/officeart/2005/8/layout/funnel1"/>
    <dgm:cxn modelId="{B7815524-D3AB-4204-9F80-1E1FE5318BB0}" type="presParOf" srcId="{58B6BAA7-A5DD-460D-822E-A8C811CF8B89}" destId="{712B33B2-E8DE-4085-96D4-18D2CBB6662E}" srcOrd="1" destOrd="0" presId="urn:microsoft.com/office/officeart/2005/8/layout/funnel1"/>
    <dgm:cxn modelId="{6DAB8F97-60AB-4554-9FF8-146E724CD533}" type="presParOf" srcId="{58B6BAA7-A5DD-460D-822E-A8C811CF8B89}" destId="{4125E2D8-D122-4D13-8E1C-92537BD842E4}" srcOrd="2" destOrd="0" presId="urn:microsoft.com/office/officeart/2005/8/layout/funnel1"/>
    <dgm:cxn modelId="{54291C80-F638-4BC0-94C3-CABD256F60F2}" type="presParOf" srcId="{58B6BAA7-A5DD-460D-822E-A8C811CF8B89}" destId="{E4E72200-314F-43F2-A4BE-423168AF92FC}" srcOrd="3" destOrd="0" presId="urn:microsoft.com/office/officeart/2005/8/layout/funnel1"/>
    <dgm:cxn modelId="{730DFE23-B37A-4C95-B3BB-832998CDB63B}" type="presParOf" srcId="{58B6BAA7-A5DD-460D-822E-A8C811CF8B89}" destId="{B49B8257-DE4E-40C6-9E29-DF4782820263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39C-0F27-4D8B-8C53-B8B34B17EAE8}">
      <dsp:nvSpPr>
        <dsp:cNvPr id="0" name=""/>
        <dsp:cNvSpPr/>
      </dsp:nvSpPr>
      <dsp:spPr>
        <a:xfrm>
          <a:off x="157517" y="0"/>
          <a:ext cx="1377153" cy="76508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신청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79926" y="22409"/>
        <a:ext cx="1332335" cy="720267"/>
      </dsp:txXfrm>
    </dsp:sp>
    <dsp:sp modelId="{B655956E-D8DC-4D76-A162-68E0F029F74B}">
      <dsp:nvSpPr>
        <dsp:cNvPr id="0" name=""/>
        <dsp:cNvSpPr/>
      </dsp:nvSpPr>
      <dsp:spPr>
        <a:xfrm rot="5400000">
          <a:off x="702640" y="784212"/>
          <a:ext cx="286906" cy="344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itchFamily="50" charset="-127"/>
            <a:ea typeface="굴림" pitchFamily="50" charset="-127"/>
          </a:endParaRPr>
        </a:p>
      </dsp:txBody>
      <dsp:txXfrm rot="-5400000">
        <a:off x="742807" y="812903"/>
        <a:ext cx="206572" cy="200834"/>
      </dsp:txXfrm>
    </dsp:sp>
    <dsp:sp modelId="{495CAF18-EE1B-4C89-818A-C22A5651697B}">
      <dsp:nvSpPr>
        <dsp:cNvPr id="0" name=""/>
        <dsp:cNvSpPr/>
      </dsp:nvSpPr>
      <dsp:spPr>
        <a:xfrm>
          <a:off x="157517" y="1147627"/>
          <a:ext cx="1377153" cy="76508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접수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79926" y="1170036"/>
        <a:ext cx="1332335" cy="720267"/>
      </dsp:txXfrm>
    </dsp:sp>
    <dsp:sp modelId="{1EFD5B23-8FD1-4C8B-A781-5A541B9FFD04}">
      <dsp:nvSpPr>
        <dsp:cNvPr id="0" name=""/>
        <dsp:cNvSpPr/>
      </dsp:nvSpPr>
      <dsp:spPr>
        <a:xfrm rot="5400000">
          <a:off x="702640" y="1931840"/>
          <a:ext cx="286906" cy="344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itchFamily="50" charset="-127"/>
            <a:ea typeface="굴림" pitchFamily="50" charset="-127"/>
          </a:endParaRPr>
        </a:p>
      </dsp:txBody>
      <dsp:txXfrm rot="-5400000">
        <a:off x="742807" y="1960531"/>
        <a:ext cx="206572" cy="200834"/>
      </dsp:txXfrm>
    </dsp:sp>
    <dsp:sp modelId="{BBFC77D2-5912-4723-9FD3-1A4431E87F91}">
      <dsp:nvSpPr>
        <dsp:cNvPr id="0" name=""/>
        <dsp:cNvSpPr/>
      </dsp:nvSpPr>
      <dsp:spPr>
        <a:xfrm>
          <a:off x="157517" y="2295255"/>
          <a:ext cx="1377153" cy="765085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안내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79926" y="2317664"/>
        <a:ext cx="1332335" cy="72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30BBD-C2B0-4A75-BA3D-A9FFFCECC9D0}">
      <dsp:nvSpPr>
        <dsp:cNvPr id="0" name=""/>
        <dsp:cNvSpPr/>
      </dsp:nvSpPr>
      <dsp:spPr>
        <a:xfrm>
          <a:off x="457744" y="270047"/>
          <a:ext cx="1672777" cy="58093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B33B2-E8DE-4085-96D4-18D2CBB6662E}">
      <dsp:nvSpPr>
        <dsp:cNvPr id="0" name=""/>
        <dsp:cNvSpPr/>
      </dsp:nvSpPr>
      <dsp:spPr>
        <a:xfrm>
          <a:off x="1134636" y="1692557"/>
          <a:ext cx="324181" cy="20747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5E2D8-D122-4D13-8E1C-92537BD842E4}">
      <dsp:nvSpPr>
        <dsp:cNvPr id="0" name=""/>
        <dsp:cNvSpPr/>
      </dsp:nvSpPr>
      <dsp:spPr>
        <a:xfrm>
          <a:off x="518690" y="1858538"/>
          <a:ext cx="1556072" cy="3890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latin typeface="굴림" pitchFamily="50" charset="-127"/>
              <a:ea typeface="굴림" pitchFamily="50" charset="-127"/>
            </a:rPr>
            <a:t>심사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518690" y="1858538"/>
        <a:ext cx="1556072" cy="389018"/>
      </dsp:txXfrm>
    </dsp:sp>
    <dsp:sp modelId="{E4E72200-314F-43F2-A4BE-423168AF92FC}">
      <dsp:nvSpPr>
        <dsp:cNvPr id="0" name=""/>
        <dsp:cNvSpPr/>
      </dsp:nvSpPr>
      <dsp:spPr>
        <a:xfrm>
          <a:off x="741897" y="467115"/>
          <a:ext cx="1124261" cy="8290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인증 테스트</a:t>
          </a:r>
          <a:endParaRPr lang="en-US" altLang="ko-KR" sz="1800" kern="12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906541" y="588523"/>
        <a:ext cx="794973" cy="586212"/>
      </dsp:txXfrm>
    </dsp:sp>
    <dsp:sp modelId="{B49B8257-DE4E-40C6-9E29-DF4782820263}">
      <dsp:nvSpPr>
        <dsp:cNvPr id="0" name=""/>
        <dsp:cNvSpPr/>
      </dsp:nvSpPr>
      <dsp:spPr>
        <a:xfrm>
          <a:off x="217188" y="198727"/>
          <a:ext cx="2159076" cy="145233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0.12295</cdr:x>
      <cdr:y>0.17991</cdr:y>
    </cdr:from>
    <cdr:to>
      <cdr:x>0.34426</cdr:x>
      <cdr:y>0.26169</cdr:y>
    </cdr:to>
    <cdr:sp macro="" textlink="">
      <cdr:nvSpPr>
        <cdr:cNvPr id="2" name="오각형 1"/>
        <cdr:cNvSpPr/>
      </cdr:nvSpPr>
      <cdr:spPr>
        <a:xfrm xmlns:a="http://schemas.openxmlformats.org/drawingml/2006/main">
          <a:off x="1080120" y="792088"/>
          <a:ext cx="1944216" cy="360040"/>
        </a:xfrm>
        <a:prstGeom xmlns:a="http://schemas.openxmlformats.org/drawingml/2006/main" prst="homePlate">
          <a:avLst/>
        </a:prstGeom>
        <a:solidFill xmlns:a="http://schemas.openxmlformats.org/drawingml/2006/main">
          <a:srgbClr val="0070C0">
            <a:alpha val="50000"/>
          </a:srgbClr>
        </a:solidFill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en-US" altLang="ko-KR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2013</a:t>
          </a:r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년 첫 시행</a:t>
          </a:r>
          <a:endParaRPr lang="ko-KR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21790-02B7-47FB-9A98-F53E5AD359F6}" type="datetimeFigureOut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313A3-B31D-44FC-A16E-6279FD08B2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68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DBDA-E58B-4928-ACC9-CBD8D3175314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16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1178-AD2A-46B7-A827-F261A0EF5F6C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45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1EE0-719D-4F14-B56E-6A110F3A8A7A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838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2C01-4139-4767-A6E6-24B2FFF8F30E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83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2924-150C-4774-B73E-1AD7F9A9FD86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5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0D35-433E-4429-9D3B-3414BE336857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55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F8E9-8088-49F4-A00F-BB2FD99958BF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4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가로로 말린 두루마리 모양 5"/>
          <p:cNvSpPr/>
          <p:nvPr userDrawn="1"/>
        </p:nvSpPr>
        <p:spPr>
          <a:xfrm>
            <a:off x="0" y="-27384"/>
            <a:ext cx="9906000" cy="1944216"/>
          </a:xfrm>
          <a:prstGeom prst="horizontalScroll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가로로 말린 두루마리 모양 6"/>
          <p:cNvSpPr/>
          <p:nvPr userDrawn="1"/>
        </p:nvSpPr>
        <p:spPr>
          <a:xfrm>
            <a:off x="632520" y="-44219"/>
            <a:ext cx="8640960" cy="1944216"/>
          </a:xfrm>
          <a:prstGeom prst="horizontalScroll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C5194-79C9-44A5-8613-408FD91CAB06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435F55-A804-4446-8E67-AD1AC845CAE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6347597"/>
            <a:ext cx="1512168" cy="4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AF58-56E4-425C-A48D-9B45F882D2A9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9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FE47-D1BF-488D-B227-D7B283FE4265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67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2238-0747-45B8-9A10-C7918A67B2B3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89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48D5-06E7-4027-8A51-FCDF050F6371}" type="datetime1">
              <a:rPr lang="ko-KR" altLang="en-US" smtClean="0"/>
              <a:t>2020-05-23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5F55-A804-4446-8E67-AD1AC845CA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44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88" y="116631"/>
            <a:ext cx="2199918" cy="540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4688" y="1268760"/>
            <a:ext cx="5328592" cy="1233428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/>
            </a:prstTxWarp>
            <a:spAutoFit/>
          </a:bodyPr>
          <a:lstStyle/>
          <a:p>
            <a:r>
              <a:rPr lang="en-US" altLang="ko-KR" b="1" dirty="0" smtClean="0">
                <a:effectLst>
                  <a:reflection blurRad="6350" stA="55000" endA="300" endPos="455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Electronic Tax Invoice</a:t>
            </a:r>
            <a:endParaRPr lang="ko-KR" altLang="en-US" b="1" dirty="0">
              <a:effectLst>
                <a:reflection blurRad="6350" stA="55000" endA="300" endPos="455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타원형 설명선 9"/>
          <p:cNvSpPr/>
          <p:nvPr/>
        </p:nvSpPr>
        <p:spPr>
          <a:xfrm rot="344743" flipH="1">
            <a:off x="4910779" y="3295045"/>
            <a:ext cx="1749611" cy="2194166"/>
          </a:xfrm>
          <a:custGeom>
            <a:avLst/>
            <a:gdLst>
              <a:gd name="connsiteX0" fmla="*/ 1746645 w 2232248"/>
              <a:gd name="connsiteY0" fmla="*/ 1584191 h 1224136"/>
              <a:gd name="connsiteX1" fmla="*/ 1282633 w 2232248"/>
              <a:gd name="connsiteY1" fmla="*/ 1217287 h 1224136"/>
              <a:gd name="connsiteX2" fmla="*/ 238681 w 2232248"/>
              <a:gd name="connsiteY2" fmla="*/ 990347 h 1224136"/>
              <a:gd name="connsiteX3" fmla="*/ 763583 w 2232248"/>
              <a:gd name="connsiteY3" fmla="*/ 31335 h 1224136"/>
              <a:gd name="connsiteX4" fmla="*/ 1738916 w 2232248"/>
              <a:gd name="connsiteY4" fmla="*/ 104147 h 1224136"/>
              <a:gd name="connsiteX5" fmla="*/ 1683938 w 2232248"/>
              <a:gd name="connsiteY5" fmla="*/ 1139011 h 1224136"/>
              <a:gd name="connsiteX6" fmla="*/ 1746645 w 2232248"/>
              <a:gd name="connsiteY6" fmla="*/ 1584191 h 1224136"/>
              <a:gd name="connsiteX0" fmla="*/ 1747190 w 2232801"/>
              <a:gd name="connsiteY0" fmla="*/ 1736389 h 1736389"/>
              <a:gd name="connsiteX1" fmla="*/ 1283178 w 2232801"/>
              <a:gd name="connsiteY1" fmla="*/ 1369485 h 1736389"/>
              <a:gd name="connsiteX2" fmla="*/ 239226 w 2232801"/>
              <a:gd name="connsiteY2" fmla="*/ 1142545 h 1736389"/>
              <a:gd name="connsiteX3" fmla="*/ 764128 w 2232801"/>
              <a:gd name="connsiteY3" fmla="*/ 183533 h 1736389"/>
              <a:gd name="connsiteX4" fmla="*/ 1739461 w 2232801"/>
              <a:gd name="connsiteY4" fmla="*/ 256345 h 1736389"/>
              <a:gd name="connsiteX5" fmla="*/ 1684483 w 2232801"/>
              <a:gd name="connsiteY5" fmla="*/ 1291209 h 1736389"/>
              <a:gd name="connsiteX6" fmla="*/ 1747190 w 2232801"/>
              <a:gd name="connsiteY6" fmla="*/ 1736389 h 1736389"/>
              <a:gd name="connsiteX0" fmla="*/ 1655241 w 2140852"/>
              <a:gd name="connsiteY0" fmla="*/ 1736389 h 1736389"/>
              <a:gd name="connsiteX1" fmla="*/ 1191229 w 2140852"/>
              <a:gd name="connsiteY1" fmla="*/ 1369485 h 1736389"/>
              <a:gd name="connsiteX2" fmla="*/ 147277 w 2140852"/>
              <a:gd name="connsiteY2" fmla="*/ 1142545 h 1736389"/>
              <a:gd name="connsiteX3" fmla="*/ 672179 w 2140852"/>
              <a:gd name="connsiteY3" fmla="*/ 183533 h 1736389"/>
              <a:gd name="connsiteX4" fmla="*/ 1647512 w 2140852"/>
              <a:gd name="connsiteY4" fmla="*/ 256345 h 1736389"/>
              <a:gd name="connsiteX5" fmla="*/ 1592534 w 2140852"/>
              <a:gd name="connsiteY5" fmla="*/ 1291209 h 1736389"/>
              <a:gd name="connsiteX6" fmla="*/ 1655241 w 2140852"/>
              <a:gd name="connsiteY6" fmla="*/ 1736389 h 1736389"/>
              <a:gd name="connsiteX0" fmla="*/ 1655241 w 2140852"/>
              <a:gd name="connsiteY0" fmla="*/ 1736389 h 1736389"/>
              <a:gd name="connsiteX1" fmla="*/ 1191229 w 2140852"/>
              <a:gd name="connsiteY1" fmla="*/ 1369485 h 1736389"/>
              <a:gd name="connsiteX2" fmla="*/ 147277 w 2140852"/>
              <a:gd name="connsiteY2" fmla="*/ 1142545 h 1736389"/>
              <a:gd name="connsiteX3" fmla="*/ 672179 w 2140852"/>
              <a:gd name="connsiteY3" fmla="*/ 183533 h 1736389"/>
              <a:gd name="connsiteX4" fmla="*/ 1647512 w 2140852"/>
              <a:gd name="connsiteY4" fmla="*/ 256345 h 1736389"/>
              <a:gd name="connsiteX5" fmla="*/ 1592534 w 2140852"/>
              <a:gd name="connsiteY5" fmla="*/ 1291209 h 1736389"/>
              <a:gd name="connsiteX6" fmla="*/ 1655241 w 2140852"/>
              <a:gd name="connsiteY6" fmla="*/ 1736389 h 1736389"/>
              <a:gd name="connsiteX0" fmla="*/ 1655241 w 2087111"/>
              <a:gd name="connsiteY0" fmla="*/ 1736389 h 1736389"/>
              <a:gd name="connsiteX1" fmla="*/ 1191229 w 2087111"/>
              <a:gd name="connsiteY1" fmla="*/ 1369485 h 1736389"/>
              <a:gd name="connsiteX2" fmla="*/ 147277 w 2087111"/>
              <a:gd name="connsiteY2" fmla="*/ 1142545 h 1736389"/>
              <a:gd name="connsiteX3" fmla="*/ 672179 w 2087111"/>
              <a:gd name="connsiteY3" fmla="*/ 183533 h 1736389"/>
              <a:gd name="connsiteX4" fmla="*/ 1647512 w 2087111"/>
              <a:gd name="connsiteY4" fmla="*/ 256345 h 1736389"/>
              <a:gd name="connsiteX5" fmla="*/ 1471765 w 2087111"/>
              <a:gd name="connsiteY5" fmla="*/ 1273956 h 1736389"/>
              <a:gd name="connsiteX6" fmla="*/ 1655241 w 2087111"/>
              <a:gd name="connsiteY6" fmla="*/ 1736389 h 1736389"/>
              <a:gd name="connsiteX0" fmla="*/ 1655241 w 1966814"/>
              <a:gd name="connsiteY0" fmla="*/ 1736389 h 1736389"/>
              <a:gd name="connsiteX1" fmla="*/ 1191229 w 1966814"/>
              <a:gd name="connsiteY1" fmla="*/ 1369485 h 1736389"/>
              <a:gd name="connsiteX2" fmla="*/ 147277 w 1966814"/>
              <a:gd name="connsiteY2" fmla="*/ 1142545 h 1736389"/>
              <a:gd name="connsiteX3" fmla="*/ 672179 w 1966814"/>
              <a:gd name="connsiteY3" fmla="*/ 183533 h 1736389"/>
              <a:gd name="connsiteX4" fmla="*/ 1647512 w 1966814"/>
              <a:gd name="connsiteY4" fmla="*/ 256345 h 1736389"/>
              <a:gd name="connsiteX5" fmla="*/ 1471765 w 1966814"/>
              <a:gd name="connsiteY5" fmla="*/ 1273956 h 1736389"/>
              <a:gd name="connsiteX6" fmla="*/ 1655241 w 1966814"/>
              <a:gd name="connsiteY6" fmla="*/ 1736389 h 1736389"/>
              <a:gd name="connsiteX0" fmla="*/ 1532857 w 1844430"/>
              <a:gd name="connsiteY0" fmla="*/ 1736389 h 1736389"/>
              <a:gd name="connsiteX1" fmla="*/ 1068845 w 1844430"/>
              <a:gd name="connsiteY1" fmla="*/ 1369485 h 1736389"/>
              <a:gd name="connsiteX2" fmla="*/ 24893 w 1844430"/>
              <a:gd name="connsiteY2" fmla="*/ 1142545 h 1736389"/>
              <a:gd name="connsiteX3" fmla="*/ 549795 w 1844430"/>
              <a:gd name="connsiteY3" fmla="*/ 183533 h 1736389"/>
              <a:gd name="connsiteX4" fmla="*/ 1525128 w 1844430"/>
              <a:gd name="connsiteY4" fmla="*/ 256345 h 1736389"/>
              <a:gd name="connsiteX5" fmla="*/ 1349381 w 1844430"/>
              <a:gd name="connsiteY5" fmla="*/ 1273956 h 1736389"/>
              <a:gd name="connsiteX6" fmla="*/ 1532857 w 1844430"/>
              <a:gd name="connsiteY6" fmla="*/ 1736389 h 1736389"/>
              <a:gd name="connsiteX0" fmla="*/ 1622927 w 1934500"/>
              <a:gd name="connsiteY0" fmla="*/ 1736389 h 1736389"/>
              <a:gd name="connsiteX1" fmla="*/ 1158915 w 1934500"/>
              <a:gd name="connsiteY1" fmla="*/ 1369485 h 1736389"/>
              <a:gd name="connsiteX2" fmla="*/ 114963 w 1934500"/>
              <a:gd name="connsiteY2" fmla="*/ 1142545 h 1736389"/>
              <a:gd name="connsiteX3" fmla="*/ 639865 w 1934500"/>
              <a:gd name="connsiteY3" fmla="*/ 183533 h 1736389"/>
              <a:gd name="connsiteX4" fmla="*/ 1615198 w 1934500"/>
              <a:gd name="connsiteY4" fmla="*/ 256345 h 1736389"/>
              <a:gd name="connsiteX5" fmla="*/ 1439451 w 1934500"/>
              <a:gd name="connsiteY5" fmla="*/ 1273956 h 1736389"/>
              <a:gd name="connsiteX6" fmla="*/ 1622927 w 1934500"/>
              <a:gd name="connsiteY6" fmla="*/ 1736389 h 1736389"/>
              <a:gd name="connsiteX0" fmla="*/ 1233770 w 1545343"/>
              <a:gd name="connsiteY0" fmla="*/ 1755454 h 1755454"/>
              <a:gd name="connsiteX1" fmla="*/ 769758 w 1545343"/>
              <a:gd name="connsiteY1" fmla="*/ 1388550 h 1755454"/>
              <a:gd name="connsiteX2" fmla="*/ 88115 w 1545343"/>
              <a:gd name="connsiteY2" fmla="*/ 1023588 h 1755454"/>
              <a:gd name="connsiteX3" fmla="*/ 250708 w 1545343"/>
              <a:gd name="connsiteY3" fmla="*/ 202598 h 1755454"/>
              <a:gd name="connsiteX4" fmla="*/ 1226041 w 1545343"/>
              <a:gd name="connsiteY4" fmla="*/ 275410 h 1755454"/>
              <a:gd name="connsiteX5" fmla="*/ 1050294 w 1545343"/>
              <a:gd name="connsiteY5" fmla="*/ 1293021 h 1755454"/>
              <a:gd name="connsiteX6" fmla="*/ 1233770 w 1545343"/>
              <a:gd name="connsiteY6" fmla="*/ 1755454 h 1755454"/>
              <a:gd name="connsiteX0" fmla="*/ 1337170 w 1648743"/>
              <a:gd name="connsiteY0" fmla="*/ 1755454 h 1755454"/>
              <a:gd name="connsiteX1" fmla="*/ 873158 w 1648743"/>
              <a:gd name="connsiteY1" fmla="*/ 1388550 h 1755454"/>
              <a:gd name="connsiteX2" fmla="*/ 191515 w 1648743"/>
              <a:gd name="connsiteY2" fmla="*/ 1023588 h 1755454"/>
              <a:gd name="connsiteX3" fmla="*/ 354108 w 1648743"/>
              <a:gd name="connsiteY3" fmla="*/ 202598 h 1755454"/>
              <a:gd name="connsiteX4" fmla="*/ 1329441 w 1648743"/>
              <a:gd name="connsiteY4" fmla="*/ 275410 h 1755454"/>
              <a:gd name="connsiteX5" fmla="*/ 1153694 w 1648743"/>
              <a:gd name="connsiteY5" fmla="*/ 1293021 h 1755454"/>
              <a:gd name="connsiteX6" fmla="*/ 1337170 w 1648743"/>
              <a:gd name="connsiteY6" fmla="*/ 1755454 h 1755454"/>
              <a:gd name="connsiteX0" fmla="*/ 1334443 w 1608613"/>
              <a:gd name="connsiteY0" fmla="*/ 1773049 h 1773049"/>
              <a:gd name="connsiteX1" fmla="*/ 870431 w 1608613"/>
              <a:gd name="connsiteY1" fmla="*/ 1406145 h 1773049"/>
              <a:gd name="connsiteX2" fmla="*/ 188788 w 1608613"/>
              <a:gd name="connsiteY2" fmla="*/ 1041183 h 1773049"/>
              <a:gd name="connsiteX3" fmla="*/ 351381 w 1608613"/>
              <a:gd name="connsiteY3" fmla="*/ 220193 h 1773049"/>
              <a:gd name="connsiteX4" fmla="*/ 1249076 w 1608613"/>
              <a:gd name="connsiteY4" fmla="*/ 267125 h 1773049"/>
              <a:gd name="connsiteX5" fmla="*/ 1150967 w 1608613"/>
              <a:gd name="connsiteY5" fmla="*/ 1310616 h 1773049"/>
              <a:gd name="connsiteX6" fmla="*/ 1334443 w 1608613"/>
              <a:gd name="connsiteY6" fmla="*/ 1773049 h 1773049"/>
              <a:gd name="connsiteX0" fmla="*/ 1373237 w 1647407"/>
              <a:gd name="connsiteY0" fmla="*/ 1773049 h 1773049"/>
              <a:gd name="connsiteX1" fmla="*/ 909225 w 1647407"/>
              <a:gd name="connsiteY1" fmla="*/ 1406145 h 1773049"/>
              <a:gd name="connsiteX2" fmla="*/ 227582 w 1647407"/>
              <a:gd name="connsiteY2" fmla="*/ 1041183 h 1773049"/>
              <a:gd name="connsiteX3" fmla="*/ 390175 w 1647407"/>
              <a:gd name="connsiteY3" fmla="*/ 220193 h 1773049"/>
              <a:gd name="connsiteX4" fmla="*/ 1287870 w 1647407"/>
              <a:gd name="connsiteY4" fmla="*/ 267125 h 1773049"/>
              <a:gd name="connsiteX5" fmla="*/ 1189761 w 1647407"/>
              <a:gd name="connsiteY5" fmla="*/ 1310616 h 1773049"/>
              <a:gd name="connsiteX6" fmla="*/ 1373237 w 1647407"/>
              <a:gd name="connsiteY6" fmla="*/ 1773049 h 1773049"/>
              <a:gd name="connsiteX0" fmla="*/ 1373237 w 1647407"/>
              <a:gd name="connsiteY0" fmla="*/ 1773049 h 1773049"/>
              <a:gd name="connsiteX1" fmla="*/ 909225 w 1647407"/>
              <a:gd name="connsiteY1" fmla="*/ 1406145 h 1773049"/>
              <a:gd name="connsiteX2" fmla="*/ 227582 w 1647407"/>
              <a:gd name="connsiteY2" fmla="*/ 1041183 h 1773049"/>
              <a:gd name="connsiteX3" fmla="*/ 390175 w 1647407"/>
              <a:gd name="connsiteY3" fmla="*/ 220193 h 1773049"/>
              <a:gd name="connsiteX4" fmla="*/ 1287870 w 1647407"/>
              <a:gd name="connsiteY4" fmla="*/ 267125 h 1773049"/>
              <a:gd name="connsiteX5" fmla="*/ 1189761 w 1647407"/>
              <a:gd name="connsiteY5" fmla="*/ 1310616 h 1773049"/>
              <a:gd name="connsiteX6" fmla="*/ 1373237 w 1647407"/>
              <a:gd name="connsiteY6" fmla="*/ 1773049 h 1773049"/>
              <a:gd name="connsiteX0" fmla="*/ 1373237 w 1564180"/>
              <a:gd name="connsiteY0" fmla="*/ 1773049 h 1773049"/>
              <a:gd name="connsiteX1" fmla="*/ 909225 w 1564180"/>
              <a:gd name="connsiteY1" fmla="*/ 1406145 h 1773049"/>
              <a:gd name="connsiteX2" fmla="*/ 227582 w 1564180"/>
              <a:gd name="connsiteY2" fmla="*/ 1041183 h 1773049"/>
              <a:gd name="connsiteX3" fmla="*/ 390175 w 1564180"/>
              <a:gd name="connsiteY3" fmla="*/ 220193 h 1773049"/>
              <a:gd name="connsiteX4" fmla="*/ 1287870 w 1564180"/>
              <a:gd name="connsiteY4" fmla="*/ 267125 h 1773049"/>
              <a:gd name="connsiteX5" fmla="*/ 1189761 w 1564180"/>
              <a:gd name="connsiteY5" fmla="*/ 1310616 h 1773049"/>
              <a:gd name="connsiteX6" fmla="*/ 1373237 w 1564180"/>
              <a:gd name="connsiteY6" fmla="*/ 1773049 h 1773049"/>
              <a:gd name="connsiteX0" fmla="*/ 1373237 w 1416521"/>
              <a:gd name="connsiteY0" fmla="*/ 1773049 h 1773049"/>
              <a:gd name="connsiteX1" fmla="*/ 909225 w 1416521"/>
              <a:gd name="connsiteY1" fmla="*/ 1406145 h 1773049"/>
              <a:gd name="connsiteX2" fmla="*/ 227582 w 1416521"/>
              <a:gd name="connsiteY2" fmla="*/ 1041183 h 1773049"/>
              <a:gd name="connsiteX3" fmla="*/ 390175 w 1416521"/>
              <a:gd name="connsiteY3" fmla="*/ 220193 h 1773049"/>
              <a:gd name="connsiteX4" fmla="*/ 1287870 w 1416521"/>
              <a:gd name="connsiteY4" fmla="*/ 267125 h 1773049"/>
              <a:gd name="connsiteX5" fmla="*/ 1189761 w 1416521"/>
              <a:gd name="connsiteY5" fmla="*/ 1310616 h 1773049"/>
              <a:gd name="connsiteX6" fmla="*/ 1373237 w 1416521"/>
              <a:gd name="connsiteY6" fmla="*/ 1773049 h 1773049"/>
              <a:gd name="connsiteX0" fmla="*/ 1421649 w 1464933"/>
              <a:gd name="connsiteY0" fmla="*/ 1777304 h 1777304"/>
              <a:gd name="connsiteX1" fmla="*/ 957637 w 1464933"/>
              <a:gd name="connsiteY1" fmla="*/ 1410400 h 1777304"/>
              <a:gd name="connsiteX2" fmla="*/ 215609 w 1464933"/>
              <a:gd name="connsiteY2" fmla="*/ 1131702 h 1777304"/>
              <a:gd name="connsiteX3" fmla="*/ 438587 w 1464933"/>
              <a:gd name="connsiteY3" fmla="*/ 224448 h 1777304"/>
              <a:gd name="connsiteX4" fmla="*/ 1336282 w 1464933"/>
              <a:gd name="connsiteY4" fmla="*/ 271380 h 1777304"/>
              <a:gd name="connsiteX5" fmla="*/ 1238173 w 1464933"/>
              <a:gd name="connsiteY5" fmla="*/ 1314871 h 1777304"/>
              <a:gd name="connsiteX6" fmla="*/ 1421649 w 1464933"/>
              <a:gd name="connsiteY6" fmla="*/ 1777304 h 1777304"/>
              <a:gd name="connsiteX0" fmla="*/ 1421926 w 1469336"/>
              <a:gd name="connsiteY0" fmla="*/ 1671924 h 1671924"/>
              <a:gd name="connsiteX1" fmla="*/ 957914 w 1469336"/>
              <a:gd name="connsiteY1" fmla="*/ 1305020 h 1671924"/>
              <a:gd name="connsiteX2" fmla="*/ 215886 w 1469336"/>
              <a:gd name="connsiteY2" fmla="*/ 1026322 h 1671924"/>
              <a:gd name="connsiteX3" fmla="*/ 438864 w 1469336"/>
              <a:gd name="connsiteY3" fmla="*/ 119068 h 1671924"/>
              <a:gd name="connsiteX4" fmla="*/ 1345185 w 1469336"/>
              <a:gd name="connsiteY4" fmla="*/ 338528 h 1671924"/>
              <a:gd name="connsiteX5" fmla="*/ 1238450 w 1469336"/>
              <a:gd name="connsiteY5" fmla="*/ 1209491 h 1671924"/>
              <a:gd name="connsiteX6" fmla="*/ 1421926 w 1469336"/>
              <a:gd name="connsiteY6" fmla="*/ 1671924 h 1671924"/>
              <a:gd name="connsiteX0" fmla="*/ 1421098 w 1456465"/>
              <a:gd name="connsiteY0" fmla="*/ 1700669 h 1700669"/>
              <a:gd name="connsiteX1" fmla="*/ 957086 w 1456465"/>
              <a:gd name="connsiteY1" fmla="*/ 1333765 h 1700669"/>
              <a:gd name="connsiteX2" fmla="*/ 215058 w 1456465"/>
              <a:gd name="connsiteY2" fmla="*/ 1055067 h 1700669"/>
              <a:gd name="connsiteX3" fmla="*/ 438036 w 1456465"/>
              <a:gd name="connsiteY3" fmla="*/ 147813 h 1700669"/>
              <a:gd name="connsiteX4" fmla="*/ 1318478 w 1456465"/>
              <a:gd name="connsiteY4" fmla="*/ 315514 h 1700669"/>
              <a:gd name="connsiteX5" fmla="*/ 1237622 w 1456465"/>
              <a:gd name="connsiteY5" fmla="*/ 1238236 h 1700669"/>
              <a:gd name="connsiteX6" fmla="*/ 1421098 w 1456465"/>
              <a:gd name="connsiteY6" fmla="*/ 1700669 h 17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465" h="1700669">
                <a:moveTo>
                  <a:pt x="1421098" y="1700669"/>
                </a:moveTo>
                <a:lnTo>
                  <a:pt x="957086" y="1333765"/>
                </a:lnTo>
                <a:cubicBezTo>
                  <a:pt x="982687" y="1375245"/>
                  <a:pt x="778879" y="1524489"/>
                  <a:pt x="215058" y="1055067"/>
                </a:cubicBezTo>
                <a:cubicBezTo>
                  <a:pt x="-302970" y="623771"/>
                  <a:pt x="254133" y="271072"/>
                  <a:pt x="438036" y="147813"/>
                </a:cubicBezTo>
                <a:cubicBezTo>
                  <a:pt x="621939" y="24554"/>
                  <a:pt x="1031494" y="-178497"/>
                  <a:pt x="1318478" y="315514"/>
                </a:cubicBezTo>
                <a:cubicBezTo>
                  <a:pt x="1438805" y="868568"/>
                  <a:pt x="1590489" y="828122"/>
                  <a:pt x="1237622" y="1238236"/>
                </a:cubicBezTo>
                <a:lnTo>
                  <a:pt x="1421098" y="170066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타원형 설명선 9"/>
          <p:cNvSpPr/>
          <p:nvPr/>
        </p:nvSpPr>
        <p:spPr>
          <a:xfrm rot="21255257">
            <a:off x="2953936" y="3295045"/>
            <a:ext cx="1749611" cy="2194166"/>
          </a:xfrm>
          <a:custGeom>
            <a:avLst/>
            <a:gdLst>
              <a:gd name="connsiteX0" fmla="*/ 1746645 w 2232248"/>
              <a:gd name="connsiteY0" fmla="*/ 1584191 h 1224136"/>
              <a:gd name="connsiteX1" fmla="*/ 1282633 w 2232248"/>
              <a:gd name="connsiteY1" fmla="*/ 1217287 h 1224136"/>
              <a:gd name="connsiteX2" fmla="*/ 238681 w 2232248"/>
              <a:gd name="connsiteY2" fmla="*/ 990347 h 1224136"/>
              <a:gd name="connsiteX3" fmla="*/ 763583 w 2232248"/>
              <a:gd name="connsiteY3" fmla="*/ 31335 h 1224136"/>
              <a:gd name="connsiteX4" fmla="*/ 1738916 w 2232248"/>
              <a:gd name="connsiteY4" fmla="*/ 104147 h 1224136"/>
              <a:gd name="connsiteX5" fmla="*/ 1683938 w 2232248"/>
              <a:gd name="connsiteY5" fmla="*/ 1139011 h 1224136"/>
              <a:gd name="connsiteX6" fmla="*/ 1746645 w 2232248"/>
              <a:gd name="connsiteY6" fmla="*/ 1584191 h 1224136"/>
              <a:gd name="connsiteX0" fmla="*/ 1747190 w 2232801"/>
              <a:gd name="connsiteY0" fmla="*/ 1736389 h 1736389"/>
              <a:gd name="connsiteX1" fmla="*/ 1283178 w 2232801"/>
              <a:gd name="connsiteY1" fmla="*/ 1369485 h 1736389"/>
              <a:gd name="connsiteX2" fmla="*/ 239226 w 2232801"/>
              <a:gd name="connsiteY2" fmla="*/ 1142545 h 1736389"/>
              <a:gd name="connsiteX3" fmla="*/ 764128 w 2232801"/>
              <a:gd name="connsiteY3" fmla="*/ 183533 h 1736389"/>
              <a:gd name="connsiteX4" fmla="*/ 1739461 w 2232801"/>
              <a:gd name="connsiteY4" fmla="*/ 256345 h 1736389"/>
              <a:gd name="connsiteX5" fmla="*/ 1684483 w 2232801"/>
              <a:gd name="connsiteY5" fmla="*/ 1291209 h 1736389"/>
              <a:gd name="connsiteX6" fmla="*/ 1747190 w 2232801"/>
              <a:gd name="connsiteY6" fmla="*/ 1736389 h 1736389"/>
              <a:gd name="connsiteX0" fmla="*/ 1655241 w 2140852"/>
              <a:gd name="connsiteY0" fmla="*/ 1736389 h 1736389"/>
              <a:gd name="connsiteX1" fmla="*/ 1191229 w 2140852"/>
              <a:gd name="connsiteY1" fmla="*/ 1369485 h 1736389"/>
              <a:gd name="connsiteX2" fmla="*/ 147277 w 2140852"/>
              <a:gd name="connsiteY2" fmla="*/ 1142545 h 1736389"/>
              <a:gd name="connsiteX3" fmla="*/ 672179 w 2140852"/>
              <a:gd name="connsiteY3" fmla="*/ 183533 h 1736389"/>
              <a:gd name="connsiteX4" fmla="*/ 1647512 w 2140852"/>
              <a:gd name="connsiteY4" fmla="*/ 256345 h 1736389"/>
              <a:gd name="connsiteX5" fmla="*/ 1592534 w 2140852"/>
              <a:gd name="connsiteY5" fmla="*/ 1291209 h 1736389"/>
              <a:gd name="connsiteX6" fmla="*/ 1655241 w 2140852"/>
              <a:gd name="connsiteY6" fmla="*/ 1736389 h 1736389"/>
              <a:gd name="connsiteX0" fmla="*/ 1655241 w 2140852"/>
              <a:gd name="connsiteY0" fmla="*/ 1736389 h 1736389"/>
              <a:gd name="connsiteX1" fmla="*/ 1191229 w 2140852"/>
              <a:gd name="connsiteY1" fmla="*/ 1369485 h 1736389"/>
              <a:gd name="connsiteX2" fmla="*/ 147277 w 2140852"/>
              <a:gd name="connsiteY2" fmla="*/ 1142545 h 1736389"/>
              <a:gd name="connsiteX3" fmla="*/ 672179 w 2140852"/>
              <a:gd name="connsiteY3" fmla="*/ 183533 h 1736389"/>
              <a:gd name="connsiteX4" fmla="*/ 1647512 w 2140852"/>
              <a:gd name="connsiteY4" fmla="*/ 256345 h 1736389"/>
              <a:gd name="connsiteX5" fmla="*/ 1592534 w 2140852"/>
              <a:gd name="connsiteY5" fmla="*/ 1291209 h 1736389"/>
              <a:gd name="connsiteX6" fmla="*/ 1655241 w 2140852"/>
              <a:gd name="connsiteY6" fmla="*/ 1736389 h 1736389"/>
              <a:gd name="connsiteX0" fmla="*/ 1655241 w 2087111"/>
              <a:gd name="connsiteY0" fmla="*/ 1736389 h 1736389"/>
              <a:gd name="connsiteX1" fmla="*/ 1191229 w 2087111"/>
              <a:gd name="connsiteY1" fmla="*/ 1369485 h 1736389"/>
              <a:gd name="connsiteX2" fmla="*/ 147277 w 2087111"/>
              <a:gd name="connsiteY2" fmla="*/ 1142545 h 1736389"/>
              <a:gd name="connsiteX3" fmla="*/ 672179 w 2087111"/>
              <a:gd name="connsiteY3" fmla="*/ 183533 h 1736389"/>
              <a:gd name="connsiteX4" fmla="*/ 1647512 w 2087111"/>
              <a:gd name="connsiteY4" fmla="*/ 256345 h 1736389"/>
              <a:gd name="connsiteX5" fmla="*/ 1471765 w 2087111"/>
              <a:gd name="connsiteY5" fmla="*/ 1273956 h 1736389"/>
              <a:gd name="connsiteX6" fmla="*/ 1655241 w 2087111"/>
              <a:gd name="connsiteY6" fmla="*/ 1736389 h 1736389"/>
              <a:gd name="connsiteX0" fmla="*/ 1655241 w 1966814"/>
              <a:gd name="connsiteY0" fmla="*/ 1736389 h 1736389"/>
              <a:gd name="connsiteX1" fmla="*/ 1191229 w 1966814"/>
              <a:gd name="connsiteY1" fmla="*/ 1369485 h 1736389"/>
              <a:gd name="connsiteX2" fmla="*/ 147277 w 1966814"/>
              <a:gd name="connsiteY2" fmla="*/ 1142545 h 1736389"/>
              <a:gd name="connsiteX3" fmla="*/ 672179 w 1966814"/>
              <a:gd name="connsiteY3" fmla="*/ 183533 h 1736389"/>
              <a:gd name="connsiteX4" fmla="*/ 1647512 w 1966814"/>
              <a:gd name="connsiteY4" fmla="*/ 256345 h 1736389"/>
              <a:gd name="connsiteX5" fmla="*/ 1471765 w 1966814"/>
              <a:gd name="connsiteY5" fmla="*/ 1273956 h 1736389"/>
              <a:gd name="connsiteX6" fmla="*/ 1655241 w 1966814"/>
              <a:gd name="connsiteY6" fmla="*/ 1736389 h 1736389"/>
              <a:gd name="connsiteX0" fmla="*/ 1532857 w 1844430"/>
              <a:gd name="connsiteY0" fmla="*/ 1736389 h 1736389"/>
              <a:gd name="connsiteX1" fmla="*/ 1068845 w 1844430"/>
              <a:gd name="connsiteY1" fmla="*/ 1369485 h 1736389"/>
              <a:gd name="connsiteX2" fmla="*/ 24893 w 1844430"/>
              <a:gd name="connsiteY2" fmla="*/ 1142545 h 1736389"/>
              <a:gd name="connsiteX3" fmla="*/ 549795 w 1844430"/>
              <a:gd name="connsiteY3" fmla="*/ 183533 h 1736389"/>
              <a:gd name="connsiteX4" fmla="*/ 1525128 w 1844430"/>
              <a:gd name="connsiteY4" fmla="*/ 256345 h 1736389"/>
              <a:gd name="connsiteX5" fmla="*/ 1349381 w 1844430"/>
              <a:gd name="connsiteY5" fmla="*/ 1273956 h 1736389"/>
              <a:gd name="connsiteX6" fmla="*/ 1532857 w 1844430"/>
              <a:gd name="connsiteY6" fmla="*/ 1736389 h 1736389"/>
              <a:gd name="connsiteX0" fmla="*/ 1622927 w 1934500"/>
              <a:gd name="connsiteY0" fmla="*/ 1736389 h 1736389"/>
              <a:gd name="connsiteX1" fmla="*/ 1158915 w 1934500"/>
              <a:gd name="connsiteY1" fmla="*/ 1369485 h 1736389"/>
              <a:gd name="connsiteX2" fmla="*/ 114963 w 1934500"/>
              <a:gd name="connsiteY2" fmla="*/ 1142545 h 1736389"/>
              <a:gd name="connsiteX3" fmla="*/ 639865 w 1934500"/>
              <a:gd name="connsiteY3" fmla="*/ 183533 h 1736389"/>
              <a:gd name="connsiteX4" fmla="*/ 1615198 w 1934500"/>
              <a:gd name="connsiteY4" fmla="*/ 256345 h 1736389"/>
              <a:gd name="connsiteX5" fmla="*/ 1439451 w 1934500"/>
              <a:gd name="connsiteY5" fmla="*/ 1273956 h 1736389"/>
              <a:gd name="connsiteX6" fmla="*/ 1622927 w 1934500"/>
              <a:gd name="connsiteY6" fmla="*/ 1736389 h 1736389"/>
              <a:gd name="connsiteX0" fmla="*/ 1233770 w 1545343"/>
              <a:gd name="connsiteY0" fmla="*/ 1755454 h 1755454"/>
              <a:gd name="connsiteX1" fmla="*/ 769758 w 1545343"/>
              <a:gd name="connsiteY1" fmla="*/ 1388550 h 1755454"/>
              <a:gd name="connsiteX2" fmla="*/ 88115 w 1545343"/>
              <a:gd name="connsiteY2" fmla="*/ 1023588 h 1755454"/>
              <a:gd name="connsiteX3" fmla="*/ 250708 w 1545343"/>
              <a:gd name="connsiteY3" fmla="*/ 202598 h 1755454"/>
              <a:gd name="connsiteX4" fmla="*/ 1226041 w 1545343"/>
              <a:gd name="connsiteY4" fmla="*/ 275410 h 1755454"/>
              <a:gd name="connsiteX5" fmla="*/ 1050294 w 1545343"/>
              <a:gd name="connsiteY5" fmla="*/ 1293021 h 1755454"/>
              <a:gd name="connsiteX6" fmla="*/ 1233770 w 1545343"/>
              <a:gd name="connsiteY6" fmla="*/ 1755454 h 1755454"/>
              <a:gd name="connsiteX0" fmla="*/ 1337170 w 1648743"/>
              <a:gd name="connsiteY0" fmla="*/ 1755454 h 1755454"/>
              <a:gd name="connsiteX1" fmla="*/ 873158 w 1648743"/>
              <a:gd name="connsiteY1" fmla="*/ 1388550 h 1755454"/>
              <a:gd name="connsiteX2" fmla="*/ 191515 w 1648743"/>
              <a:gd name="connsiteY2" fmla="*/ 1023588 h 1755454"/>
              <a:gd name="connsiteX3" fmla="*/ 354108 w 1648743"/>
              <a:gd name="connsiteY3" fmla="*/ 202598 h 1755454"/>
              <a:gd name="connsiteX4" fmla="*/ 1329441 w 1648743"/>
              <a:gd name="connsiteY4" fmla="*/ 275410 h 1755454"/>
              <a:gd name="connsiteX5" fmla="*/ 1153694 w 1648743"/>
              <a:gd name="connsiteY5" fmla="*/ 1293021 h 1755454"/>
              <a:gd name="connsiteX6" fmla="*/ 1337170 w 1648743"/>
              <a:gd name="connsiteY6" fmla="*/ 1755454 h 1755454"/>
              <a:gd name="connsiteX0" fmla="*/ 1334443 w 1608613"/>
              <a:gd name="connsiteY0" fmla="*/ 1773049 h 1773049"/>
              <a:gd name="connsiteX1" fmla="*/ 870431 w 1608613"/>
              <a:gd name="connsiteY1" fmla="*/ 1406145 h 1773049"/>
              <a:gd name="connsiteX2" fmla="*/ 188788 w 1608613"/>
              <a:gd name="connsiteY2" fmla="*/ 1041183 h 1773049"/>
              <a:gd name="connsiteX3" fmla="*/ 351381 w 1608613"/>
              <a:gd name="connsiteY3" fmla="*/ 220193 h 1773049"/>
              <a:gd name="connsiteX4" fmla="*/ 1249076 w 1608613"/>
              <a:gd name="connsiteY4" fmla="*/ 267125 h 1773049"/>
              <a:gd name="connsiteX5" fmla="*/ 1150967 w 1608613"/>
              <a:gd name="connsiteY5" fmla="*/ 1310616 h 1773049"/>
              <a:gd name="connsiteX6" fmla="*/ 1334443 w 1608613"/>
              <a:gd name="connsiteY6" fmla="*/ 1773049 h 1773049"/>
              <a:gd name="connsiteX0" fmla="*/ 1373237 w 1647407"/>
              <a:gd name="connsiteY0" fmla="*/ 1773049 h 1773049"/>
              <a:gd name="connsiteX1" fmla="*/ 909225 w 1647407"/>
              <a:gd name="connsiteY1" fmla="*/ 1406145 h 1773049"/>
              <a:gd name="connsiteX2" fmla="*/ 227582 w 1647407"/>
              <a:gd name="connsiteY2" fmla="*/ 1041183 h 1773049"/>
              <a:gd name="connsiteX3" fmla="*/ 390175 w 1647407"/>
              <a:gd name="connsiteY3" fmla="*/ 220193 h 1773049"/>
              <a:gd name="connsiteX4" fmla="*/ 1287870 w 1647407"/>
              <a:gd name="connsiteY4" fmla="*/ 267125 h 1773049"/>
              <a:gd name="connsiteX5" fmla="*/ 1189761 w 1647407"/>
              <a:gd name="connsiteY5" fmla="*/ 1310616 h 1773049"/>
              <a:gd name="connsiteX6" fmla="*/ 1373237 w 1647407"/>
              <a:gd name="connsiteY6" fmla="*/ 1773049 h 1773049"/>
              <a:gd name="connsiteX0" fmla="*/ 1373237 w 1647407"/>
              <a:gd name="connsiteY0" fmla="*/ 1773049 h 1773049"/>
              <a:gd name="connsiteX1" fmla="*/ 909225 w 1647407"/>
              <a:gd name="connsiteY1" fmla="*/ 1406145 h 1773049"/>
              <a:gd name="connsiteX2" fmla="*/ 227582 w 1647407"/>
              <a:gd name="connsiteY2" fmla="*/ 1041183 h 1773049"/>
              <a:gd name="connsiteX3" fmla="*/ 390175 w 1647407"/>
              <a:gd name="connsiteY3" fmla="*/ 220193 h 1773049"/>
              <a:gd name="connsiteX4" fmla="*/ 1287870 w 1647407"/>
              <a:gd name="connsiteY4" fmla="*/ 267125 h 1773049"/>
              <a:gd name="connsiteX5" fmla="*/ 1189761 w 1647407"/>
              <a:gd name="connsiteY5" fmla="*/ 1310616 h 1773049"/>
              <a:gd name="connsiteX6" fmla="*/ 1373237 w 1647407"/>
              <a:gd name="connsiteY6" fmla="*/ 1773049 h 1773049"/>
              <a:gd name="connsiteX0" fmla="*/ 1373237 w 1564180"/>
              <a:gd name="connsiteY0" fmla="*/ 1773049 h 1773049"/>
              <a:gd name="connsiteX1" fmla="*/ 909225 w 1564180"/>
              <a:gd name="connsiteY1" fmla="*/ 1406145 h 1773049"/>
              <a:gd name="connsiteX2" fmla="*/ 227582 w 1564180"/>
              <a:gd name="connsiteY2" fmla="*/ 1041183 h 1773049"/>
              <a:gd name="connsiteX3" fmla="*/ 390175 w 1564180"/>
              <a:gd name="connsiteY3" fmla="*/ 220193 h 1773049"/>
              <a:gd name="connsiteX4" fmla="*/ 1287870 w 1564180"/>
              <a:gd name="connsiteY4" fmla="*/ 267125 h 1773049"/>
              <a:gd name="connsiteX5" fmla="*/ 1189761 w 1564180"/>
              <a:gd name="connsiteY5" fmla="*/ 1310616 h 1773049"/>
              <a:gd name="connsiteX6" fmla="*/ 1373237 w 1564180"/>
              <a:gd name="connsiteY6" fmla="*/ 1773049 h 1773049"/>
              <a:gd name="connsiteX0" fmla="*/ 1373237 w 1416521"/>
              <a:gd name="connsiteY0" fmla="*/ 1773049 h 1773049"/>
              <a:gd name="connsiteX1" fmla="*/ 909225 w 1416521"/>
              <a:gd name="connsiteY1" fmla="*/ 1406145 h 1773049"/>
              <a:gd name="connsiteX2" fmla="*/ 227582 w 1416521"/>
              <a:gd name="connsiteY2" fmla="*/ 1041183 h 1773049"/>
              <a:gd name="connsiteX3" fmla="*/ 390175 w 1416521"/>
              <a:gd name="connsiteY3" fmla="*/ 220193 h 1773049"/>
              <a:gd name="connsiteX4" fmla="*/ 1287870 w 1416521"/>
              <a:gd name="connsiteY4" fmla="*/ 267125 h 1773049"/>
              <a:gd name="connsiteX5" fmla="*/ 1189761 w 1416521"/>
              <a:gd name="connsiteY5" fmla="*/ 1310616 h 1773049"/>
              <a:gd name="connsiteX6" fmla="*/ 1373237 w 1416521"/>
              <a:gd name="connsiteY6" fmla="*/ 1773049 h 1773049"/>
              <a:gd name="connsiteX0" fmla="*/ 1421649 w 1464933"/>
              <a:gd name="connsiteY0" fmla="*/ 1777304 h 1777304"/>
              <a:gd name="connsiteX1" fmla="*/ 957637 w 1464933"/>
              <a:gd name="connsiteY1" fmla="*/ 1410400 h 1777304"/>
              <a:gd name="connsiteX2" fmla="*/ 215609 w 1464933"/>
              <a:gd name="connsiteY2" fmla="*/ 1131702 h 1777304"/>
              <a:gd name="connsiteX3" fmla="*/ 438587 w 1464933"/>
              <a:gd name="connsiteY3" fmla="*/ 224448 h 1777304"/>
              <a:gd name="connsiteX4" fmla="*/ 1336282 w 1464933"/>
              <a:gd name="connsiteY4" fmla="*/ 271380 h 1777304"/>
              <a:gd name="connsiteX5" fmla="*/ 1238173 w 1464933"/>
              <a:gd name="connsiteY5" fmla="*/ 1314871 h 1777304"/>
              <a:gd name="connsiteX6" fmla="*/ 1421649 w 1464933"/>
              <a:gd name="connsiteY6" fmla="*/ 1777304 h 1777304"/>
              <a:gd name="connsiteX0" fmla="*/ 1421926 w 1469336"/>
              <a:gd name="connsiteY0" fmla="*/ 1671924 h 1671924"/>
              <a:gd name="connsiteX1" fmla="*/ 957914 w 1469336"/>
              <a:gd name="connsiteY1" fmla="*/ 1305020 h 1671924"/>
              <a:gd name="connsiteX2" fmla="*/ 215886 w 1469336"/>
              <a:gd name="connsiteY2" fmla="*/ 1026322 h 1671924"/>
              <a:gd name="connsiteX3" fmla="*/ 438864 w 1469336"/>
              <a:gd name="connsiteY3" fmla="*/ 119068 h 1671924"/>
              <a:gd name="connsiteX4" fmla="*/ 1345185 w 1469336"/>
              <a:gd name="connsiteY4" fmla="*/ 338528 h 1671924"/>
              <a:gd name="connsiteX5" fmla="*/ 1238450 w 1469336"/>
              <a:gd name="connsiteY5" fmla="*/ 1209491 h 1671924"/>
              <a:gd name="connsiteX6" fmla="*/ 1421926 w 1469336"/>
              <a:gd name="connsiteY6" fmla="*/ 1671924 h 1671924"/>
              <a:gd name="connsiteX0" fmla="*/ 1421098 w 1456465"/>
              <a:gd name="connsiteY0" fmla="*/ 1700669 h 1700669"/>
              <a:gd name="connsiteX1" fmla="*/ 957086 w 1456465"/>
              <a:gd name="connsiteY1" fmla="*/ 1333765 h 1700669"/>
              <a:gd name="connsiteX2" fmla="*/ 215058 w 1456465"/>
              <a:gd name="connsiteY2" fmla="*/ 1055067 h 1700669"/>
              <a:gd name="connsiteX3" fmla="*/ 438036 w 1456465"/>
              <a:gd name="connsiteY3" fmla="*/ 147813 h 1700669"/>
              <a:gd name="connsiteX4" fmla="*/ 1318478 w 1456465"/>
              <a:gd name="connsiteY4" fmla="*/ 315514 h 1700669"/>
              <a:gd name="connsiteX5" fmla="*/ 1237622 w 1456465"/>
              <a:gd name="connsiteY5" fmla="*/ 1238236 h 1700669"/>
              <a:gd name="connsiteX6" fmla="*/ 1421098 w 1456465"/>
              <a:gd name="connsiteY6" fmla="*/ 1700669 h 17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465" h="1700669">
                <a:moveTo>
                  <a:pt x="1421098" y="1700669"/>
                </a:moveTo>
                <a:lnTo>
                  <a:pt x="957086" y="1333765"/>
                </a:lnTo>
                <a:cubicBezTo>
                  <a:pt x="982687" y="1375245"/>
                  <a:pt x="778879" y="1524489"/>
                  <a:pt x="215058" y="1055067"/>
                </a:cubicBezTo>
                <a:cubicBezTo>
                  <a:pt x="-302970" y="623771"/>
                  <a:pt x="254133" y="271072"/>
                  <a:pt x="438036" y="147813"/>
                </a:cubicBezTo>
                <a:cubicBezTo>
                  <a:pt x="621939" y="24554"/>
                  <a:pt x="1031494" y="-178497"/>
                  <a:pt x="1318478" y="315514"/>
                </a:cubicBezTo>
                <a:cubicBezTo>
                  <a:pt x="1438805" y="868568"/>
                  <a:pt x="1590489" y="828122"/>
                  <a:pt x="1237622" y="1238236"/>
                </a:cubicBezTo>
                <a:lnTo>
                  <a:pt x="1421098" y="170066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3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7" name="십자형 6"/>
          <p:cNvSpPr/>
          <p:nvPr/>
        </p:nvSpPr>
        <p:spPr>
          <a:xfrm>
            <a:off x="3035374" y="1771482"/>
            <a:ext cx="5976664" cy="936104"/>
          </a:xfrm>
          <a:prstGeom prst="plus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전자세금계산</a:t>
            </a:r>
            <a:r>
              <a:rPr lang="ko-KR" altLang="en-US" sz="24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서</a:t>
            </a:r>
          </a:p>
        </p:txBody>
      </p:sp>
      <p:sp>
        <p:nvSpPr>
          <p:cNvPr id="8" name="배지 7"/>
          <p:cNvSpPr/>
          <p:nvPr/>
        </p:nvSpPr>
        <p:spPr>
          <a:xfrm rot="20150458">
            <a:off x="2759954" y="1820182"/>
            <a:ext cx="936104" cy="864096"/>
          </a:xfrm>
          <a:prstGeom prst="plaqu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47508" y="202139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3035374" y="3045652"/>
            <a:ext cx="5976664" cy="936104"/>
          </a:xfrm>
          <a:prstGeom prst="plus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 action="ppaction://hlinksldjump"/>
              </a:rPr>
              <a:t>전자세금계산서 제도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배지 11"/>
          <p:cNvSpPr/>
          <p:nvPr/>
        </p:nvSpPr>
        <p:spPr>
          <a:xfrm rot="20150458">
            <a:off x="2759954" y="3094352"/>
            <a:ext cx="936104" cy="864096"/>
          </a:xfrm>
          <a:prstGeom prst="plaqu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047508" y="329556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십자형 13"/>
          <p:cNvSpPr/>
          <p:nvPr/>
        </p:nvSpPr>
        <p:spPr>
          <a:xfrm>
            <a:off x="3035374" y="4237335"/>
            <a:ext cx="5976664" cy="936104"/>
          </a:xfrm>
          <a:prstGeom prst="plus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전자세금계산서 이용 현황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배지 14"/>
          <p:cNvSpPr/>
          <p:nvPr/>
        </p:nvSpPr>
        <p:spPr>
          <a:xfrm rot="20150458">
            <a:off x="2759954" y="4286035"/>
            <a:ext cx="936104" cy="864096"/>
          </a:xfrm>
          <a:prstGeom prst="plaqu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47508" y="4487250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십자형 16"/>
          <p:cNvSpPr/>
          <p:nvPr/>
        </p:nvSpPr>
        <p:spPr>
          <a:xfrm>
            <a:off x="3035374" y="5404831"/>
            <a:ext cx="5976664" cy="936104"/>
          </a:xfrm>
          <a:prstGeom prst="plus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시스템 사업자 자료 </a:t>
            </a:r>
            <a:r>
              <a:rPr lang="ko-KR" altLang="en-US" sz="24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전송법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배지 17"/>
          <p:cNvSpPr/>
          <p:nvPr/>
        </p:nvSpPr>
        <p:spPr>
          <a:xfrm rot="20150458">
            <a:off x="2759954" y="5453531"/>
            <a:ext cx="936104" cy="864096"/>
          </a:xfrm>
          <a:prstGeom prst="plaqu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047508" y="5654746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t="32668" r="47733" b="35189"/>
          <a:stretch/>
        </p:blipFill>
        <p:spPr>
          <a:xfrm>
            <a:off x="344488" y="4357831"/>
            <a:ext cx="2232248" cy="19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전자세금계산</a:t>
            </a:r>
            <a:r>
              <a:rPr lang="ko-KR" altLang="en-US" dirty="0"/>
              <a:t>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496" y="3861048"/>
            <a:ext cx="91450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전자세금계산서란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종이로 주고받게 되어 있는 세금계산서를 인터넷을 통해 주고받을 수 있도록 구현한 거래 방식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재화 등을 공급하고 이에 대해 부가가치세를 포함해 거래했다는 사실을 전자상으로 확인하는 문서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964" y="1868266"/>
            <a:ext cx="7802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Electronic Tax Invoice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While current paper-based tax invoice is prepared manually, delivered through registered mails and received by the responsible personnel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1272" y="2132856"/>
            <a:ext cx="230425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전자세금계산서 제도</a:t>
            </a:r>
            <a:endParaRPr lang="ko-KR" altLang="en-US" dirty="0"/>
          </a:p>
        </p:txBody>
      </p:sp>
      <p:sp>
        <p:nvSpPr>
          <p:cNvPr id="5" name="모서리가 접힌 도형 4"/>
          <p:cNvSpPr/>
          <p:nvPr/>
        </p:nvSpPr>
        <p:spPr>
          <a:xfrm flipH="1">
            <a:off x="704528" y="2852936"/>
            <a:ext cx="1008112" cy="129614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개요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양쪽 모서리가 잘린 사각형 7"/>
          <p:cNvSpPr/>
          <p:nvPr/>
        </p:nvSpPr>
        <p:spPr>
          <a:xfrm>
            <a:off x="1712640" y="2060848"/>
            <a:ext cx="1512168" cy="792088"/>
          </a:xfrm>
          <a:prstGeom prst="snip2Same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712640" y="2168860"/>
            <a:ext cx="1512168" cy="576064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구분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양쪽 모서리가 잘린 사각형 9"/>
          <p:cNvSpPr/>
          <p:nvPr/>
        </p:nvSpPr>
        <p:spPr>
          <a:xfrm>
            <a:off x="3224808" y="2060848"/>
            <a:ext cx="6192688" cy="792088"/>
          </a:xfrm>
          <a:prstGeom prst="snip2SameRect">
            <a:avLst/>
          </a:prstGeom>
          <a:solidFill>
            <a:schemeClr val="accent3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24808" y="2168860"/>
            <a:ext cx="6192688" cy="576064"/>
          </a:xfrm>
          <a:prstGeom prst="round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내용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모서리가 접힌 도형 12"/>
          <p:cNvSpPr/>
          <p:nvPr/>
        </p:nvSpPr>
        <p:spPr>
          <a:xfrm flipH="1">
            <a:off x="704528" y="4149080"/>
            <a:ext cx="1008112" cy="144016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특징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16882"/>
              </p:ext>
            </p:extLst>
          </p:nvPr>
        </p:nvGraphicFramePr>
        <p:xfrm>
          <a:off x="1712640" y="2852936"/>
          <a:ext cx="7704856" cy="27363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12168"/>
                <a:gridCol w="6192688"/>
              </a:tblGrid>
              <a:tr h="4724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목적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납세 협력 비용을 절감하고 사업자 간 거래의 투명성 제고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8267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의무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모든 법인 사업자는 선택이 아닌 필수로 반드시 전자세금계산서를 발급해야 함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4790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불이익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종이세금계산서 발급 시 </a:t>
                      </a:r>
                      <a:r>
                        <a:rPr lang="ko-KR" altLang="en-US" dirty="0" err="1" smtClean="0">
                          <a:latin typeface="돋움" pitchFamily="50" charset="-127"/>
                          <a:ea typeface="돋움" pitchFamily="50" charset="-127"/>
                        </a:rPr>
                        <a:t>가산세</a:t>
                      </a:r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 부담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4790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장점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종이와 전자의 구분에 따른 오류를 줄이고 회계 관리 편리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4790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혜택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국세청 </a:t>
                      </a:r>
                      <a:r>
                        <a:rPr lang="ko-KR" altLang="en-US" dirty="0" err="1" smtClean="0">
                          <a:latin typeface="돋움" pitchFamily="50" charset="-127"/>
                          <a:ea typeface="돋움" pitchFamily="50" charset="-127"/>
                        </a:rPr>
                        <a:t>전송분에</a:t>
                      </a:r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 대한 보관 의무 면제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전자세금계산서 이용 현황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935957811"/>
              </p:ext>
            </p:extLst>
          </p:nvPr>
        </p:nvGraphicFramePr>
        <p:xfrm>
          <a:off x="560512" y="1916832"/>
          <a:ext cx="878497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9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5F55-A804-4446-8E67-AD1AC845CAE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시스템 사업자 자료 </a:t>
            </a:r>
            <a:r>
              <a:rPr lang="ko-KR" altLang="en-US" dirty="0" err="1" smtClean="0"/>
              <a:t>전송법</a:t>
            </a:r>
            <a:endParaRPr lang="ko-KR" altLang="en-US" dirty="0"/>
          </a:p>
        </p:txBody>
      </p:sp>
      <p:grpSp>
        <p:nvGrpSpPr>
          <p:cNvPr id="40" name="그룹 39"/>
          <p:cNvGrpSpPr/>
          <p:nvPr/>
        </p:nvGrpSpPr>
        <p:grpSpPr>
          <a:xfrm>
            <a:off x="560512" y="1745702"/>
            <a:ext cx="4536504" cy="4419602"/>
            <a:chOff x="560512" y="1745702"/>
            <a:chExt cx="4536504" cy="4419602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560512" y="1988840"/>
              <a:ext cx="4536504" cy="417646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352600" y="1745702"/>
              <a:ext cx="2952328" cy="648072"/>
            </a:xfrm>
            <a:prstGeom prst="round2SameRect">
              <a:avLst/>
            </a:prstGeom>
            <a:solidFill>
              <a:schemeClr val="accent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인증절차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원통 8"/>
            <p:cNvSpPr/>
            <p:nvPr/>
          </p:nvSpPr>
          <p:spPr>
            <a:xfrm>
              <a:off x="2504728" y="5366866"/>
              <a:ext cx="1008112" cy="648072"/>
            </a:xfrm>
            <a:prstGeom prst="can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결과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원통 9"/>
            <p:cNvSpPr/>
            <p:nvPr/>
          </p:nvSpPr>
          <p:spPr>
            <a:xfrm>
              <a:off x="3692860" y="5366866"/>
              <a:ext cx="1008112" cy="648072"/>
            </a:xfrm>
            <a:prstGeom prst="can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결과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cxnSp>
          <p:nvCxnSpPr>
            <p:cNvPr id="25" name="구부러진 연결선 24"/>
            <p:cNvCxnSpPr>
              <a:stCxn id="9" idx="1"/>
              <a:endCxn id="10" idx="1"/>
            </p:cNvCxnSpPr>
            <p:nvPr/>
          </p:nvCxnSpPr>
          <p:spPr>
            <a:xfrm rot="5400000" flipH="1" flipV="1">
              <a:off x="3602850" y="4772800"/>
              <a:ext cx="12700" cy="1188132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다이어그램 27"/>
            <p:cNvGraphicFramePr/>
            <p:nvPr>
              <p:extLst>
                <p:ext uri="{D42A27DB-BD31-4B8C-83A1-F6EECF244321}">
                  <p14:modId xmlns:p14="http://schemas.microsoft.com/office/powerpoint/2010/main" val="1193389035"/>
                </p:ext>
              </p:extLst>
            </p:nvPr>
          </p:nvGraphicFramePr>
          <p:xfrm>
            <a:off x="632520" y="2636911"/>
            <a:ext cx="1692188" cy="30603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9" name="다이어그램 28"/>
            <p:cNvGraphicFramePr/>
            <p:nvPr>
              <p:extLst>
                <p:ext uri="{D42A27DB-BD31-4B8C-83A1-F6EECF244321}">
                  <p14:modId xmlns:p14="http://schemas.microsoft.com/office/powerpoint/2010/main" val="106207766"/>
                </p:ext>
              </p:extLst>
            </p:nvPr>
          </p:nvGraphicFramePr>
          <p:xfrm>
            <a:off x="2324708" y="2636912"/>
            <a:ext cx="2593454" cy="24462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9" name="그룹 38"/>
          <p:cNvGrpSpPr/>
          <p:nvPr/>
        </p:nvGrpSpPr>
        <p:grpSpPr>
          <a:xfrm>
            <a:off x="5169024" y="1745702"/>
            <a:ext cx="4536504" cy="4419602"/>
            <a:chOff x="5169024" y="1745702"/>
            <a:chExt cx="4536504" cy="4419602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5169024" y="1988840"/>
              <a:ext cx="4536504" cy="417646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5961112" y="1745702"/>
              <a:ext cx="2952328" cy="648072"/>
            </a:xfrm>
            <a:prstGeom prst="round2Same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시스템 사업자 자료 전송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5601072" y="3050754"/>
              <a:ext cx="1296144" cy="1008112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표준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오각형 30"/>
            <p:cNvSpPr/>
            <p:nvPr/>
          </p:nvSpPr>
          <p:spPr>
            <a:xfrm>
              <a:off x="7185248" y="4221088"/>
              <a:ext cx="2160240" cy="432048"/>
            </a:xfrm>
            <a:prstGeom prst="homePlat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자체 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ERP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시스템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오각형 31"/>
            <p:cNvSpPr/>
            <p:nvPr/>
          </p:nvSpPr>
          <p:spPr>
            <a:xfrm flipH="1">
              <a:off x="5385048" y="4221088"/>
              <a:ext cx="1800200" cy="432048"/>
            </a:xfrm>
            <a:prstGeom prst="homePlat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계산서 수집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정육면체 33"/>
            <p:cNvSpPr/>
            <p:nvPr/>
          </p:nvSpPr>
          <p:spPr>
            <a:xfrm flipH="1">
              <a:off x="7545288" y="3284984"/>
              <a:ext cx="1440160" cy="504056"/>
            </a:xfrm>
            <a:prstGeom prst="cub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엔진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정육면체 32"/>
            <p:cNvSpPr/>
            <p:nvPr/>
          </p:nvSpPr>
          <p:spPr>
            <a:xfrm>
              <a:off x="7688297" y="2924944"/>
              <a:ext cx="1440160" cy="504056"/>
            </a:xfrm>
            <a:prstGeom prst="cub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메시징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6357156" y="4846429"/>
              <a:ext cx="2160240" cy="504056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국세청 시스템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6357156" y="5350485"/>
              <a:ext cx="2160240" cy="504056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연동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7" name="달 36"/>
            <p:cNvSpPr/>
            <p:nvPr/>
          </p:nvSpPr>
          <p:spPr>
            <a:xfrm>
              <a:off x="8517396" y="5013176"/>
              <a:ext cx="648072" cy="677726"/>
            </a:xfrm>
            <a:prstGeom prst="moon">
              <a:avLst/>
            </a:prstGeom>
            <a:solidFill>
              <a:srgbClr val="0070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60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165</Words>
  <Application>Microsoft Office PowerPoint</Application>
  <PresentationFormat>A4 용지(210x297mm)</PresentationFormat>
  <Paragraphs>56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전자세금계산서</vt:lpstr>
      <vt:lpstr>전자세금계산서 제도</vt:lpstr>
      <vt:lpstr>전자세금계산서 이용 현황</vt:lpstr>
      <vt:lpstr>시스템 사업자 자료 전송법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Seokjun Kim</dc:creator>
  <cp:lastModifiedBy>Seokjun Kim</cp:lastModifiedBy>
  <cp:revision>7</cp:revision>
  <dcterms:created xsi:type="dcterms:W3CDTF">2020-05-23T00:43:53Z</dcterms:created>
  <dcterms:modified xsi:type="dcterms:W3CDTF">2020-05-23T03:37:06Z</dcterms:modified>
</cp:coreProperties>
</file>