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9"/>
  </p:notesMasterIdLst>
  <p:sldIdLst>
    <p:sldId id="256" r:id="rId3"/>
    <p:sldId id="257" r:id="rId4"/>
    <p:sldId id="259" r:id="rId5"/>
    <p:sldId id="258" r:id="rId6"/>
    <p:sldId id="260" r:id="rId7"/>
    <p:sldId id="261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85D587-06CB-40F4-BF50-B45052F43D6D}" v="3" dt="2026-06-23T06:48:49.6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혜진 김" userId="014589419ab830e8" providerId="LiveId" clId="{45E8A6B2-18F4-4B5B-8B3D-E581C07C5A1B}"/>
    <pc:docChg chg="modSld modMainMaster">
      <pc:chgData name="혜진 김" userId="014589419ab830e8" providerId="LiveId" clId="{45E8A6B2-18F4-4B5B-8B3D-E581C07C5A1B}" dt="2026-06-23T06:49:19.062" v="48" actId="20577"/>
      <pc:docMkLst>
        <pc:docMk/>
      </pc:docMkLst>
      <pc:sldChg chg="modSp mod">
        <pc:chgData name="혜진 김" userId="014589419ab830e8" providerId="LiveId" clId="{45E8A6B2-18F4-4B5B-8B3D-E581C07C5A1B}" dt="2026-06-23T06:43:57.343" v="10" actId="14100"/>
        <pc:sldMkLst>
          <pc:docMk/>
          <pc:sldMk cId="3825743422" sldId="256"/>
        </pc:sldMkLst>
        <pc:picChg chg="mod">
          <ac:chgData name="혜진 김" userId="014589419ab830e8" providerId="LiveId" clId="{45E8A6B2-18F4-4B5B-8B3D-E581C07C5A1B}" dt="2026-06-23T06:43:57.343" v="10" actId="14100"/>
          <ac:picMkLst>
            <pc:docMk/>
            <pc:sldMk cId="3825743422" sldId="256"/>
            <ac:picMk id="8" creationId="{39232594-DD0D-A45B-23BC-5E644A617A96}"/>
          </ac:picMkLst>
        </pc:picChg>
      </pc:sldChg>
      <pc:sldChg chg="modSp mod">
        <pc:chgData name="혜진 김" userId="014589419ab830e8" providerId="LiveId" clId="{45E8A6B2-18F4-4B5B-8B3D-E581C07C5A1B}" dt="2026-06-23T06:46:21.280" v="40" actId="20577"/>
        <pc:sldMkLst>
          <pc:docMk/>
          <pc:sldMk cId="1335870930" sldId="258"/>
        </pc:sldMkLst>
        <pc:spChg chg="mod">
          <ac:chgData name="혜진 김" userId="014589419ab830e8" providerId="LiveId" clId="{45E8A6B2-18F4-4B5B-8B3D-E581C07C5A1B}" dt="2026-06-23T06:45:51.950" v="39" actId="2711"/>
          <ac:spMkLst>
            <pc:docMk/>
            <pc:sldMk cId="1335870930" sldId="258"/>
            <ac:spMk id="7" creationId="{74BE9B38-3F57-A7D1-6E2F-C834A5EDFA21}"/>
          </ac:spMkLst>
        </pc:spChg>
        <pc:spChg chg="mod">
          <ac:chgData name="혜진 김" userId="014589419ab830e8" providerId="LiveId" clId="{45E8A6B2-18F4-4B5B-8B3D-E581C07C5A1B}" dt="2026-06-23T06:45:51.950" v="39" actId="2711"/>
          <ac:spMkLst>
            <pc:docMk/>
            <pc:sldMk cId="1335870930" sldId="258"/>
            <ac:spMk id="11" creationId="{7ACEA908-8836-C75B-E68B-AED49808BDB7}"/>
          </ac:spMkLst>
        </pc:spChg>
        <pc:spChg chg="mod">
          <ac:chgData name="혜진 김" userId="014589419ab830e8" providerId="LiveId" clId="{45E8A6B2-18F4-4B5B-8B3D-E581C07C5A1B}" dt="2026-06-23T06:45:51.950" v="39" actId="2711"/>
          <ac:spMkLst>
            <pc:docMk/>
            <pc:sldMk cId="1335870930" sldId="258"/>
            <ac:spMk id="12" creationId="{A5CF8CB3-346D-4D28-A09A-1785CCD30040}"/>
          </ac:spMkLst>
        </pc:spChg>
        <pc:spChg chg="mod">
          <ac:chgData name="혜진 김" userId="014589419ab830e8" providerId="LiveId" clId="{45E8A6B2-18F4-4B5B-8B3D-E581C07C5A1B}" dt="2026-06-23T06:45:51.950" v="39" actId="2711"/>
          <ac:spMkLst>
            <pc:docMk/>
            <pc:sldMk cId="1335870930" sldId="258"/>
            <ac:spMk id="13" creationId="{0F11169D-BDDC-93FE-1FCF-635D40DC25AB}"/>
          </ac:spMkLst>
        </pc:spChg>
        <pc:spChg chg="mod">
          <ac:chgData name="혜진 김" userId="014589419ab830e8" providerId="LiveId" clId="{45E8A6B2-18F4-4B5B-8B3D-E581C07C5A1B}" dt="2026-06-23T06:45:51.950" v="39" actId="2711"/>
          <ac:spMkLst>
            <pc:docMk/>
            <pc:sldMk cId="1335870930" sldId="258"/>
            <ac:spMk id="14" creationId="{10F62234-D3A9-3F75-2A48-97482B6A58E9}"/>
          </ac:spMkLst>
        </pc:spChg>
        <pc:spChg chg="mod">
          <ac:chgData name="혜진 김" userId="014589419ab830e8" providerId="LiveId" clId="{45E8A6B2-18F4-4B5B-8B3D-E581C07C5A1B}" dt="2026-06-23T06:45:51.950" v="39" actId="2711"/>
          <ac:spMkLst>
            <pc:docMk/>
            <pc:sldMk cId="1335870930" sldId="258"/>
            <ac:spMk id="15" creationId="{7FAC4A99-C5FC-9EC3-CDA2-5094C1AF65AF}"/>
          </ac:spMkLst>
        </pc:spChg>
        <pc:graphicFrameChg chg="modGraphic">
          <ac:chgData name="혜진 김" userId="014589419ab830e8" providerId="LiveId" clId="{45E8A6B2-18F4-4B5B-8B3D-E581C07C5A1B}" dt="2026-06-23T06:46:21.280" v="40" actId="20577"/>
          <ac:graphicFrameMkLst>
            <pc:docMk/>
            <pc:sldMk cId="1335870930" sldId="258"/>
            <ac:graphicFrameMk id="5" creationId="{A84EEE77-9DAC-B000-E944-251E34F50BAF}"/>
          </ac:graphicFrameMkLst>
        </pc:graphicFrameChg>
      </pc:sldChg>
      <pc:sldChg chg="modSp mod">
        <pc:chgData name="혜진 김" userId="014589419ab830e8" providerId="LiveId" clId="{45E8A6B2-18F4-4B5B-8B3D-E581C07C5A1B}" dt="2026-06-23T06:48:23.445" v="47" actId="2711"/>
        <pc:sldMkLst>
          <pc:docMk/>
          <pc:sldMk cId="2752858955" sldId="260"/>
        </pc:sldMkLst>
        <pc:graphicFrameChg chg="mod">
          <ac:chgData name="혜진 김" userId="014589419ab830e8" providerId="LiveId" clId="{45E8A6B2-18F4-4B5B-8B3D-E581C07C5A1B}" dt="2026-06-23T06:48:23.445" v="47" actId="2711"/>
          <ac:graphicFrameMkLst>
            <pc:docMk/>
            <pc:sldMk cId="2752858955" sldId="260"/>
            <ac:graphicFrameMk id="7" creationId="{A921B51B-B0E3-7DCC-FBEA-F4EFA2CF4DC0}"/>
          </ac:graphicFrameMkLst>
        </pc:graphicFrameChg>
      </pc:sldChg>
      <pc:sldChg chg="modSp mod">
        <pc:chgData name="혜진 김" userId="014589419ab830e8" providerId="LiveId" clId="{45E8A6B2-18F4-4B5B-8B3D-E581C07C5A1B}" dt="2026-06-23T06:49:19.062" v="48" actId="20577"/>
        <pc:sldMkLst>
          <pc:docMk/>
          <pc:sldMk cId="162659509" sldId="261"/>
        </pc:sldMkLst>
        <pc:spChg chg="mod">
          <ac:chgData name="혜진 김" userId="014589419ab830e8" providerId="LiveId" clId="{45E8A6B2-18F4-4B5B-8B3D-E581C07C5A1B}" dt="2026-06-23T06:49:19.062" v="48" actId="20577"/>
          <ac:spMkLst>
            <pc:docMk/>
            <pc:sldMk cId="162659509" sldId="261"/>
            <ac:spMk id="7" creationId="{C540DD7B-50AD-B28C-9D7F-7A808076F9EA}"/>
          </ac:spMkLst>
        </pc:spChg>
      </pc:sldChg>
      <pc:sldMasterChg chg="modSldLayout">
        <pc:chgData name="혜진 김" userId="014589419ab830e8" providerId="LiveId" clId="{45E8A6B2-18F4-4B5B-8B3D-E581C07C5A1B}" dt="2026-06-23T06:43:16.737" v="9" actId="2085"/>
        <pc:sldMasterMkLst>
          <pc:docMk/>
          <pc:sldMasterMk cId="3759463275" sldId="2147483660"/>
        </pc:sldMasterMkLst>
        <pc:sldLayoutChg chg="modSp mod">
          <pc:chgData name="혜진 김" userId="014589419ab830e8" providerId="LiveId" clId="{45E8A6B2-18F4-4B5B-8B3D-E581C07C5A1B}" dt="2026-06-23T06:43:16.737" v="9" actId="2085"/>
          <pc:sldLayoutMkLst>
            <pc:docMk/>
            <pc:sldMasterMk cId="3759463275" sldId="2147483660"/>
            <pc:sldLayoutMk cId="1842763926" sldId="2147483662"/>
          </pc:sldLayoutMkLst>
          <pc:spChg chg="mod">
            <ac:chgData name="혜진 김" userId="014589419ab830e8" providerId="LiveId" clId="{45E8A6B2-18F4-4B5B-8B3D-E581C07C5A1B}" dt="2026-06-23T06:42:26.792" v="5" actId="14100"/>
            <ac:spMkLst>
              <pc:docMk/>
              <pc:sldMasterMk cId="3759463275" sldId="2147483660"/>
              <pc:sldLayoutMk cId="1842763926" sldId="2147483662"/>
              <ac:spMk id="2" creationId="{00000000-0000-0000-0000-000000000000}"/>
            </ac:spMkLst>
          </pc:spChg>
          <pc:spChg chg="mod">
            <ac:chgData name="혜진 김" userId="014589419ab830e8" providerId="LiveId" clId="{45E8A6B2-18F4-4B5B-8B3D-E581C07C5A1B}" dt="2026-06-23T06:43:16.737" v="9" actId="2085"/>
            <ac:spMkLst>
              <pc:docMk/>
              <pc:sldMasterMk cId="3759463275" sldId="2147483660"/>
              <pc:sldLayoutMk cId="1842763926" sldId="2147483662"/>
              <ac:spMk id="7" creationId="{8736C6A4-CF30-AE7F-EB80-09244C134DD4}"/>
            </ac:spMkLst>
          </pc:spChg>
          <pc:spChg chg="mod">
            <ac:chgData name="혜진 김" userId="014589419ab830e8" providerId="LiveId" clId="{45E8A6B2-18F4-4B5B-8B3D-E581C07C5A1B}" dt="2026-06-23T06:43:10.897" v="8" actId="2085"/>
            <ac:spMkLst>
              <pc:docMk/>
              <pc:sldMasterMk cId="3759463275" sldId="2147483660"/>
              <pc:sldLayoutMk cId="1842763926" sldId="2147483662"/>
              <ac:spMk id="8" creationId="{36EA6C4B-91F9-61F4-1A2C-5EEB15DBF250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r>
              <a:rPr 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논리적 사고력에 순서도가 미치는 효과</a:t>
            </a:r>
          </a:p>
        </c:rich>
      </c:tx>
      <c:layout>
        <c:manualLayout>
          <c:xMode val="edge"/>
          <c:yMode val="edge"/>
          <c:x val="0.20601257618717392"/>
          <c:y val="2.0430497469973604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21604613804545336"/>
          <c:y val="0.14912397061222182"/>
          <c:w val="0.6832576362737266"/>
          <c:h val="0.532647409565837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의사코드사용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계열화논리</c:v>
                </c:pt>
                <c:pt idx="1">
                  <c:v>비례논리</c:v>
                </c:pt>
                <c:pt idx="2">
                  <c:v>확률논리</c:v>
                </c:pt>
                <c:pt idx="3">
                  <c:v>조합논리</c:v>
                </c:pt>
                <c:pt idx="4">
                  <c:v>명제논리</c:v>
                </c:pt>
              </c:strCache>
            </c:strRef>
          </c:cat>
          <c:val>
            <c:numRef>
              <c:f>Sheet1!$B$2:$B$6</c:f>
              <c:numCache>
                <c:formatCode>#,##0_ </c:formatCode>
                <c:ptCount val="5"/>
                <c:pt idx="0">
                  <c:v>2150</c:v>
                </c:pt>
                <c:pt idx="1">
                  <c:v>1409</c:v>
                </c:pt>
                <c:pt idx="2">
                  <c:v>1852</c:v>
                </c:pt>
                <c:pt idx="3">
                  <c:v>1204</c:v>
                </c:pt>
                <c:pt idx="4">
                  <c:v>1138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0B-46F8-848F-86DFB4B207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04712655"/>
        <c:axId val="304711663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순서도사용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0B-46F8-848F-86DFB4B207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돋움" panose="020B0600000101010101" pitchFamily="50" charset="-127"/>
                    <a:ea typeface="돋움" panose="020B0600000101010101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계열화논리</c:v>
                </c:pt>
                <c:pt idx="1">
                  <c:v>비례논리</c:v>
                </c:pt>
                <c:pt idx="2">
                  <c:v>확률논리</c:v>
                </c:pt>
                <c:pt idx="3">
                  <c:v>조합논리</c:v>
                </c:pt>
                <c:pt idx="4">
                  <c:v>명제논리</c:v>
                </c:pt>
              </c:strCache>
            </c:strRef>
          </c:cat>
          <c:val>
            <c:numRef>
              <c:f>Sheet1!$C$2:$C$6</c:f>
              <c:numCache>
                <c:formatCode>#,##0_ </c:formatCode>
                <c:ptCount val="5"/>
                <c:pt idx="0">
                  <c:v>2250</c:v>
                </c:pt>
                <c:pt idx="1">
                  <c:v>1836</c:v>
                </c:pt>
                <c:pt idx="2">
                  <c:v>2064</c:v>
                </c:pt>
                <c:pt idx="3">
                  <c:v>1357</c:v>
                </c:pt>
                <c:pt idx="4">
                  <c:v>1225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0B-46F8-848F-86DFB4B207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3385215"/>
        <c:axId val="1163386703"/>
      </c:lineChart>
      <c:catAx>
        <c:axId val="304712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304711663"/>
        <c:crosses val="autoZero"/>
        <c:auto val="1"/>
        <c:lblAlgn val="ctr"/>
        <c:lblOffset val="100"/>
        <c:noMultiLvlLbl val="0"/>
      </c:catAx>
      <c:valAx>
        <c:axId val="304711663"/>
        <c:scaling>
          <c:orientation val="minMax"/>
        </c:scaling>
        <c:delete val="0"/>
        <c:axPos val="l"/>
        <c:numFmt formatCode="#,##0_ 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304712655"/>
        <c:crosses val="autoZero"/>
        <c:crossBetween val="between"/>
      </c:valAx>
      <c:valAx>
        <c:axId val="1163386703"/>
        <c:scaling>
          <c:orientation val="minMax"/>
          <c:max val="3000"/>
        </c:scaling>
        <c:delete val="0"/>
        <c:axPos val="r"/>
        <c:numFmt formatCode="#,##0_ 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163385215"/>
        <c:crosses val="max"/>
        <c:crossBetween val="between"/>
        <c:majorUnit val="1000"/>
      </c:valAx>
      <c:catAx>
        <c:axId val="116338521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3386703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accent1">
                <a:shade val="1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FFF00"/>
    </a:solidFill>
    <a:ln>
      <a:solidFill>
        <a:schemeClr val="tx1"/>
      </a:solidFill>
    </a:ln>
    <a:effectLst/>
  </c:spPr>
  <c:txPr>
    <a:bodyPr/>
    <a:lstStyle/>
    <a:p>
      <a:pPr>
        <a:defRPr sz="1600">
          <a:latin typeface="돋움" panose="020B0600000101010101" pitchFamily="50" charset="-127"/>
          <a:ea typeface="돋움" panose="020B0600000101010101" pitchFamily="50" charset="-127"/>
        </a:defRPr>
      </a:pPr>
      <a:endParaRPr lang="ko-K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66479A-AA37-4A5B-9D5F-0CC5A69C2FAB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E4B0D082-492D-44FD-AC8F-F459D43E9540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알고리즘 </a:t>
          </a:r>
          <a:br>
            <a:rPr lang="en-US" altLang="ko-KR" sz="18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적성</a:t>
          </a:r>
        </a:p>
      </dgm:t>
    </dgm:pt>
    <dgm:pt modelId="{F1984552-AB68-42C1-B931-6825D97B0C92}" type="parTrans" cxnId="{0F98B437-6204-4329-ADBF-7A0785E952E0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35CAA58F-3167-40B7-BB08-9C886256B63D}" type="sibTrans" cxnId="{0F98B437-6204-4329-ADBF-7A0785E952E0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E29BEAB4-7EA2-480A-9947-4EA16BF753A9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프로그램</a:t>
          </a:r>
          <a:br>
            <a:rPr lang="en-US" altLang="ko-KR" sz="18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적성</a:t>
          </a:r>
        </a:p>
      </dgm:t>
    </dgm:pt>
    <dgm:pt modelId="{C1B42088-4569-4E7A-8FF2-266894323D05}" type="parTrans" cxnId="{C48433D5-54CD-4F81-9E4C-5161AE0AEF96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CCA87C4C-0AD0-46E8-B1B3-742CFE6C42FF}" type="sibTrans" cxnId="{C48433D5-54CD-4F81-9E4C-5161AE0AEF96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B47A9309-3E3B-484A-B93A-A491D80B64D6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프로그램</a:t>
          </a:r>
          <a:br>
            <a:rPr lang="en-US" altLang="ko-KR" sz="18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실행</a:t>
          </a:r>
        </a:p>
      </dgm:t>
    </dgm:pt>
    <dgm:pt modelId="{58A2B0E8-C02D-43FC-A8A5-45186565705C}" type="parTrans" cxnId="{FE53B806-8BDF-45F2-943E-654ADFB36557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8A89E9F0-6B22-41FF-944E-3879662CFF29}" type="sibTrans" cxnId="{FE53B806-8BDF-45F2-943E-654ADFB36557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105BFC20-F74E-466C-BBD8-87792AD3A98C}" type="pres">
      <dgm:prSet presAssocID="{9C66479A-AA37-4A5B-9D5F-0CC5A69C2FAB}" presName="CompostProcess" presStyleCnt="0">
        <dgm:presLayoutVars>
          <dgm:dir/>
          <dgm:resizeHandles val="exact"/>
        </dgm:presLayoutVars>
      </dgm:prSet>
      <dgm:spPr/>
    </dgm:pt>
    <dgm:pt modelId="{5E34F88E-2B08-4570-B747-1C8A06EDA23C}" type="pres">
      <dgm:prSet presAssocID="{9C66479A-AA37-4A5B-9D5F-0CC5A69C2FAB}" presName="arrow" presStyleLbl="bgShp" presStyleIdx="0" presStyleCnt="1"/>
      <dgm:spPr/>
    </dgm:pt>
    <dgm:pt modelId="{858FF634-880C-4DB1-AE90-770F99B350B9}" type="pres">
      <dgm:prSet presAssocID="{9C66479A-AA37-4A5B-9D5F-0CC5A69C2FAB}" presName="linearProcess" presStyleCnt="0"/>
      <dgm:spPr/>
    </dgm:pt>
    <dgm:pt modelId="{6DF006B7-FC2C-401A-B191-EBB20D48E609}" type="pres">
      <dgm:prSet presAssocID="{E4B0D082-492D-44FD-AC8F-F459D43E9540}" presName="textNode" presStyleLbl="node1" presStyleIdx="0" presStyleCnt="3">
        <dgm:presLayoutVars>
          <dgm:bulletEnabled val="1"/>
        </dgm:presLayoutVars>
      </dgm:prSet>
      <dgm:spPr/>
    </dgm:pt>
    <dgm:pt modelId="{21847103-5BB7-4251-A22A-16137551C1A4}" type="pres">
      <dgm:prSet presAssocID="{35CAA58F-3167-40B7-BB08-9C886256B63D}" presName="sibTrans" presStyleCnt="0"/>
      <dgm:spPr/>
    </dgm:pt>
    <dgm:pt modelId="{FE6C0658-2821-4A06-B531-E60AE186D714}" type="pres">
      <dgm:prSet presAssocID="{E29BEAB4-7EA2-480A-9947-4EA16BF753A9}" presName="textNode" presStyleLbl="node1" presStyleIdx="1" presStyleCnt="3">
        <dgm:presLayoutVars>
          <dgm:bulletEnabled val="1"/>
        </dgm:presLayoutVars>
      </dgm:prSet>
      <dgm:spPr/>
    </dgm:pt>
    <dgm:pt modelId="{00C1E348-B4BD-4574-9EC9-AE76D5AE0DE9}" type="pres">
      <dgm:prSet presAssocID="{CCA87C4C-0AD0-46E8-B1B3-742CFE6C42FF}" presName="sibTrans" presStyleCnt="0"/>
      <dgm:spPr/>
    </dgm:pt>
    <dgm:pt modelId="{98A1963D-CF2B-4BE2-A95A-B11B1C2C8F2B}" type="pres">
      <dgm:prSet presAssocID="{B47A9309-3E3B-484A-B93A-A491D80B64D6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E53B806-8BDF-45F2-943E-654ADFB36557}" srcId="{9C66479A-AA37-4A5B-9D5F-0CC5A69C2FAB}" destId="{B47A9309-3E3B-484A-B93A-A491D80B64D6}" srcOrd="2" destOrd="0" parTransId="{58A2B0E8-C02D-43FC-A8A5-45186565705C}" sibTransId="{8A89E9F0-6B22-41FF-944E-3879662CFF29}"/>
    <dgm:cxn modelId="{0F98B437-6204-4329-ADBF-7A0785E952E0}" srcId="{9C66479A-AA37-4A5B-9D5F-0CC5A69C2FAB}" destId="{E4B0D082-492D-44FD-AC8F-F459D43E9540}" srcOrd="0" destOrd="0" parTransId="{F1984552-AB68-42C1-B931-6825D97B0C92}" sibTransId="{35CAA58F-3167-40B7-BB08-9C886256B63D}"/>
    <dgm:cxn modelId="{D362C05B-60BB-4C8E-AC8F-D6A520E3E088}" type="presOf" srcId="{E4B0D082-492D-44FD-AC8F-F459D43E9540}" destId="{6DF006B7-FC2C-401A-B191-EBB20D48E609}" srcOrd="0" destOrd="0" presId="urn:microsoft.com/office/officeart/2005/8/layout/hProcess9"/>
    <dgm:cxn modelId="{8CBE6092-6427-4600-814B-30114851018A}" type="presOf" srcId="{B47A9309-3E3B-484A-B93A-A491D80B64D6}" destId="{98A1963D-CF2B-4BE2-A95A-B11B1C2C8F2B}" srcOrd="0" destOrd="0" presId="urn:microsoft.com/office/officeart/2005/8/layout/hProcess9"/>
    <dgm:cxn modelId="{522F4292-A95D-4109-8AED-50ADE44B8539}" type="presOf" srcId="{E29BEAB4-7EA2-480A-9947-4EA16BF753A9}" destId="{FE6C0658-2821-4A06-B531-E60AE186D714}" srcOrd="0" destOrd="0" presId="urn:microsoft.com/office/officeart/2005/8/layout/hProcess9"/>
    <dgm:cxn modelId="{97B571C1-EC26-42A8-B2D8-E180C8AA560A}" type="presOf" srcId="{9C66479A-AA37-4A5B-9D5F-0CC5A69C2FAB}" destId="{105BFC20-F74E-466C-BBD8-87792AD3A98C}" srcOrd="0" destOrd="0" presId="urn:microsoft.com/office/officeart/2005/8/layout/hProcess9"/>
    <dgm:cxn modelId="{C48433D5-54CD-4F81-9E4C-5161AE0AEF96}" srcId="{9C66479A-AA37-4A5B-9D5F-0CC5A69C2FAB}" destId="{E29BEAB4-7EA2-480A-9947-4EA16BF753A9}" srcOrd="1" destOrd="0" parTransId="{C1B42088-4569-4E7A-8FF2-266894323D05}" sibTransId="{CCA87C4C-0AD0-46E8-B1B3-742CFE6C42FF}"/>
    <dgm:cxn modelId="{ECFA638A-98A8-4003-935B-5A87564783E9}" type="presParOf" srcId="{105BFC20-F74E-466C-BBD8-87792AD3A98C}" destId="{5E34F88E-2B08-4570-B747-1C8A06EDA23C}" srcOrd="0" destOrd="0" presId="urn:microsoft.com/office/officeart/2005/8/layout/hProcess9"/>
    <dgm:cxn modelId="{C4FB6BFF-24CC-44EF-94D9-664F680F9F41}" type="presParOf" srcId="{105BFC20-F74E-466C-BBD8-87792AD3A98C}" destId="{858FF634-880C-4DB1-AE90-770F99B350B9}" srcOrd="1" destOrd="0" presId="urn:microsoft.com/office/officeart/2005/8/layout/hProcess9"/>
    <dgm:cxn modelId="{241ECDD9-F3D9-4A12-9159-2A66DE786D4E}" type="presParOf" srcId="{858FF634-880C-4DB1-AE90-770F99B350B9}" destId="{6DF006B7-FC2C-401A-B191-EBB20D48E609}" srcOrd="0" destOrd="0" presId="urn:microsoft.com/office/officeart/2005/8/layout/hProcess9"/>
    <dgm:cxn modelId="{DE8459DA-2AED-4374-A619-A2A37F699241}" type="presParOf" srcId="{858FF634-880C-4DB1-AE90-770F99B350B9}" destId="{21847103-5BB7-4251-A22A-16137551C1A4}" srcOrd="1" destOrd="0" presId="urn:microsoft.com/office/officeart/2005/8/layout/hProcess9"/>
    <dgm:cxn modelId="{7D846EF3-DA35-4305-8D0D-CF27912E64CA}" type="presParOf" srcId="{858FF634-880C-4DB1-AE90-770F99B350B9}" destId="{FE6C0658-2821-4A06-B531-E60AE186D714}" srcOrd="2" destOrd="0" presId="urn:microsoft.com/office/officeart/2005/8/layout/hProcess9"/>
    <dgm:cxn modelId="{620C58CF-150A-438F-A8D3-164E18E22FEC}" type="presParOf" srcId="{858FF634-880C-4DB1-AE90-770F99B350B9}" destId="{00C1E348-B4BD-4574-9EC9-AE76D5AE0DE9}" srcOrd="3" destOrd="0" presId="urn:microsoft.com/office/officeart/2005/8/layout/hProcess9"/>
    <dgm:cxn modelId="{01CDA383-8366-4836-B291-8188AFF3D649}" type="presParOf" srcId="{858FF634-880C-4DB1-AE90-770F99B350B9}" destId="{98A1963D-CF2B-4BE2-A95A-B11B1C2C8F2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6C6286-76F5-4AE5-AA95-980C157D57DD}" type="doc">
      <dgm:prSet loTypeId="urn:microsoft.com/office/officeart/2005/8/layout/pyramid2" loCatId="pyramid" qsTypeId="urn:microsoft.com/office/officeart/2005/8/quickstyle/3d1" qsCatId="3D" csTypeId="urn:microsoft.com/office/officeart/2005/8/colors/accent1_2" csCatId="accent1" phldr="1"/>
      <dgm:spPr/>
    </dgm:pt>
    <dgm:pt modelId="{AAF9DB9C-CC3A-4666-9265-E8119B09795E}">
      <dgm:prSet phldrT="[텍스트]" phldr="0"/>
      <dgm:spPr/>
      <dgm:t>
        <a:bodyPr/>
        <a:lstStyle/>
        <a:p>
          <a:pPr latinLnBrk="1"/>
          <a:r>
            <a:rPr lang="ko-KR" altLang="en-US" dirty="0"/>
            <a:t>수정</a:t>
          </a:r>
        </a:p>
      </dgm:t>
    </dgm:pt>
    <dgm:pt modelId="{5117AF7D-3780-45A6-8665-0C01F689AB08}" type="parTrans" cxnId="{9786AA7A-80C5-4E67-A76E-B73DC7B7BC9C}">
      <dgm:prSet/>
      <dgm:spPr/>
      <dgm:t>
        <a:bodyPr/>
        <a:lstStyle/>
        <a:p>
          <a:pPr latinLnBrk="1"/>
          <a:endParaRPr lang="ko-KR" altLang="en-US"/>
        </a:p>
      </dgm:t>
    </dgm:pt>
    <dgm:pt modelId="{8E6D2456-4B12-4AEC-BD63-40FD49F6BF9A}" type="sibTrans" cxnId="{9786AA7A-80C5-4E67-A76E-B73DC7B7BC9C}">
      <dgm:prSet/>
      <dgm:spPr/>
      <dgm:t>
        <a:bodyPr/>
        <a:lstStyle/>
        <a:p>
          <a:pPr latinLnBrk="1"/>
          <a:endParaRPr lang="ko-KR" altLang="en-US"/>
        </a:p>
      </dgm:t>
    </dgm:pt>
    <dgm:pt modelId="{DCC485D3-AAD1-454E-9742-C7D4EB83D17E}" type="pres">
      <dgm:prSet presAssocID="{5E6C6286-76F5-4AE5-AA95-980C157D57DD}" presName="compositeShape" presStyleCnt="0">
        <dgm:presLayoutVars>
          <dgm:dir/>
          <dgm:resizeHandles/>
        </dgm:presLayoutVars>
      </dgm:prSet>
      <dgm:spPr/>
    </dgm:pt>
    <dgm:pt modelId="{D368048D-1E37-437C-A08C-F7CC399E2233}" type="pres">
      <dgm:prSet presAssocID="{5E6C6286-76F5-4AE5-AA95-980C157D57DD}" presName="pyramid" presStyleLbl="node1" presStyleIdx="0" presStyleCnt="1" custScaleX="173026" custLinFactNeighborX="-16374" custLinFactNeighborY="64294"/>
      <dgm:spPr/>
    </dgm:pt>
    <dgm:pt modelId="{983926DD-18D1-418E-AA99-01A3149B931A}" type="pres">
      <dgm:prSet presAssocID="{5E6C6286-76F5-4AE5-AA95-980C157D57DD}" presName="theList" presStyleCnt="0"/>
      <dgm:spPr/>
    </dgm:pt>
    <dgm:pt modelId="{56BC5386-5FEF-41DB-B2EB-D730BD28C449}" type="pres">
      <dgm:prSet presAssocID="{AAF9DB9C-CC3A-4666-9265-E8119B09795E}" presName="aNode" presStyleLbl="fgAcc1" presStyleIdx="0" presStyleCnt="1" custScaleX="126015" custScaleY="67543" custLinFactNeighborX="-75420" custLinFactNeighborY="23545">
        <dgm:presLayoutVars>
          <dgm:bulletEnabled val="1"/>
        </dgm:presLayoutVars>
      </dgm:prSet>
      <dgm:spPr/>
    </dgm:pt>
    <dgm:pt modelId="{5C042951-E55F-4797-8F03-309241D9EB40}" type="pres">
      <dgm:prSet presAssocID="{AAF9DB9C-CC3A-4666-9265-E8119B09795E}" presName="aSpace" presStyleCnt="0"/>
      <dgm:spPr/>
    </dgm:pt>
  </dgm:ptLst>
  <dgm:cxnLst>
    <dgm:cxn modelId="{703F0C45-DB4A-456E-B159-BA230639FDBD}" type="presOf" srcId="{AAF9DB9C-CC3A-4666-9265-E8119B09795E}" destId="{56BC5386-5FEF-41DB-B2EB-D730BD28C449}" srcOrd="0" destOrd="0" presId="urn:microsoft.com/office/officeart/2005/8/layout/pyramid2"/>
    <dgm:cxn modelId="{9786AA7A-80C5-4E67-A76E-B73DC7B7BC9C}" srcId="{5E6C6286-76F5-4AE5-AA95-980C157D57DD}" destId="{AAF9DB9C-CC3A-4666-9265-E8119B09795E}" srcOrd="0" destOrd="0" parTransId="{5117AF7D-3780-45A6-8665-0C01F689AB08}" sibTransId="{8E6D2456-4B12-4AEC-BD63-40FD49F6BF9A}"/>
    <dgm:cxn modelId="{571753C2-B325-4C5E-8264-5D0008549999}" type="presOf" srcId="{5E6C6286-76F5-4AE5-AA95-980C157D57DD}" destId="{DCC485D3-AAD1-454E-9742-C7D4EB83D17E}" srcOrd="0" destOrd="0" presId="urn:microsoft.com/office/officeart/2005/8/layout/pyramid2"/>
    <dgm:cxn modelId="{D09F2102-DAD8-44D7-8E60-6A220C1464AC}" type="presParOf" srcId="{DCC485D3-AAD1-454E-9742-C7D4EB83D17E}" destId="{D368048D-1E37-437C-A08C-F7CC399E2233}" srcOrd="0" destOrd="0" presId="urn:microsoft.com/office/officeart/2005/8/layout/pyramid2"/>
    <dgm:cxn modelId="{AFBF96C0-DD17-4C82-8860-431D7F9D380C}" type="presParOf" srcId="{DCC485D3-AAD1-454E-9742-C7D4EB83D17E}" destId="{983926DD-18D1-418E-AA99-01A3149B931A}" srcOrd="1" destOrd="0" presId="urn:microsoft.com/office/officeart/2005/8/layout/pyramid2"/>
    <dgm:cxn modelId="{82A62B66-BDFB-4592-8009-AAD1C658C287}" type="presParOf" srcId="{983926DD-18D1-418E-AA99-01A3149B931A}" destId="{56BC5386-5FEF-41DB-B2EB-D730BD28C449}" srcOrd="0" destOrd="0" presId="urn:microsoft.com/office/officeart/2005/8/layout/pyramid2"/>
    <dgm:cxn modelId="{7C5EAD5A-50C3-49B2-9399-2C4FDC02C10F}" type="presParOf" srcId="{983926DD-18D1-418E-AA99-01A3149B931A}" destId="{5C042951-E55F-4797-8F03-309241D9EB40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4F88E-2B08-4570-B747-1C8A06EDA23C}">
      <dsp:nvSpPr>
        <dsp:cNvPr id="0" name=""/>
        <dsp:cNvSpPr/>
      </dsp:nvSpPr>
      <dsp:spPr>
        <a:xfrm>
          <a:off x="318529" y="0"/>
          <a:ext cx="3610003" cy="1591519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DF006B7-FC2C-401A-B191-EBB20D48E609}">
      <dsp:nvSpPr>
        <dsp:cNvPr id="0" name=""/>
        <dsp:cNvSpPr/>
      </dsp:nvSpPr>
      <dsp:spPr>
        <a:xfrm>
          <a:off x="0" y="477455"/>
          <a:ext cx="1274118" cy="6366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알고리즘 </a:t>
          </a:r>
          <a:br>
            <a:rPr lang="en-US" altLang="ko-KR" sz="1800" kern="12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적성</a:t>
          </a:r>
        </a:p>
      </dsp:txBody>
      <dsp:txXfrm>
        <a:off x="31077" y="508532"/>
        <a:ext cx="1211964" cy="574453"/>
      </dsp:txXfrm>
    </dsp:sp>
    <dsp:sp modelId="{FE6C0658-2821-4A06-B531-E60AE186D714}">
      <dsp:nvSpPr>
        <dsp:cNvPr id="0" name=""/>
        <dsp:cNvSpPr/>
      </dsp:nvSpPr>
      <dsp:spPr>
        <a:xfrm>
          <a:off x="1486472" y="477455"/>
          <a:ext cx="1274118" cy="6366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프로그램</a:t>
          </a:r>
          <a:br>
            <a:rPr lang="en-US" altLang="ko-KR" sz="1800" kern="12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적성</a:t>
          </a:r>
        </a:p>
      </dsp:txBody>
      <dsp:txXfrm>
        <a:off x="1517549" y="508532"/>
        <a:ext cx="1211964" cy="574453"/>
      </dsp:txXfrm>
    </dsp:sp>
    <dsp:sp modelId="{98A1963D-CF2B-4BE2-A95A-B11B1C2C8F2B}">
      <dsp:nvSpPr>
        <dsp:cNvPr id="0" name=""/>
        <dsp:cNvSpPr/>
      </dsp:nvSpPr>
      <dsp:spPr>
        <a:xfrm>
          <a:off x="2972944" y="477455"/>
          <a:ext cx="1274118" cy="6366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프로그램</a:t>
          </a:r>
          <a:br>
            <a:rPr lang="en-US" altLang="ko-KR" sz="1800" kern="12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실행</a:t>
          </a:r>
        </a:p>
      </dsp:txBody>
      <dsp:txXfrm>
        <a:off x="3004021" y="508532"/>
        <a:ext cx="1211964" cy="5744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8048D-1E37-437C-A08C-F7CC399E2233}">
      <dsp:nvSpPr>
        <dsp:cNvPr id="0" name=""/>
        <dsp:cNvSpPr/>
      </dsp:nvSpPr>
      <dsp:spPr>
        <a:xfrm>
          <a:off x="187503" y="0"/>
          <a:ext cx="1573290" cy="90928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BC5386-5FEF-41DB-B2EB-D730BD28C449}">
      <dsp:nvSpPr>
        <dsp:cNvPr id="0" name=""/>
        <dsp:cNvSpPr/>
      </dsp:nvSpPr>
      <dsp:spPr>
        <a:xfrm>
          <a:off x="600399" y="184923"/>
          <a:ext cx="744788" cy="4913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/>
            <a:t>수정</a:t>
          </a:r>
        </a:p>
      </dsp:txBody>
      <dsp:txXfrm>
        <a:off x="624383" y="208907"/>
        <a:ext cx="696820" cy="443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0.63186</cdr:x>
      <cdr:y>0.17648</cdr:y>
    </cdr:from>
    <cdr:to>
      <cdr:x>0.87642</cdr:x>
      <cdr:y>0.28613</cdr:y>
    </cdr:to>
    <cdr:sp macro="" textlink="">
      <cdr:nvSpPr>
        <cdr:cNvPr id="2" name="육각형 1">
          <a:extLst xmlns:a="http://schemas.openxmlformats.org/drawingml/2006/main">
            <a:ext uri="{FF2B5EF4-FFF2-40B4-BE49-F238E27FC236}">
              <a16:creationId xmlns:a16="http://schemas.microsoft.com/office/drawing/2014/main" id="{1741C1E4-E1A3-CB2E-EE99-EA48D2599D51}"/>
            </a:ext>
          </a:extLst>
        </cdr:cNvPr>
        <cdr:cNvSpPr/>
      </cdr:nvSpPr>
      <cdr:spPr>
        <a:xfrm xmlns:a="http://schemas.openxmlformats.org/drawingml/2006/main">
          <a:off x="5398590" y="799582"/>
          <a:ext cx="2089478" cy="496815"/>
        </a:xfrm>
        <a:prstGeom xmlns:a="http://schemas.openxmlformats.org/drawingml/2006/main" prst="hexagon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>
          <a:noAutofit/>
        </a:bodyPr>
        <a:lstStyle xmlns:a="http://schemas.openxmlformats.org/drawingml/2006/main"/>
        <a:p xmlns:a="http://schemas.openxmlformats.org/drawingml/2006/main"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학습에 효과적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DAA2F-E53D-41A3-99C3-1F3BAD5D3811}" type="datetimeFigureOut">
              <a:rPr lang="ko-KR" altLang="en-US" smtClean="0"/>
              <a:t>2026-06-23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ED19E-1B17-4795-AFAD-B0A657A240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686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24E2-0E0A-401E-AE0C-BDBF1A54E15C}" type="datetime1">
              <a:rPr lang="ko-KR" altLang="en-US" smtClean="0"/>
              <a:t>2026-06-23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2022-42B2-4ABD-A3FA-265D866BE0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1611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6D2F-23A0-4A98-AE19-80151920335A}" type="datetime1">
              <a:rPr lang="ko-KR" altLang="en-US" smtClean="0"/>
              <a:t>2026-06-23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2022-42B2-4ABD-A3FA-265D866BE0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219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18C8-3AB7-44CA-B9B4-77124E3E4285}" type="datetime1">
              <a:rPr lang="ko-KR" altLang="en-US" smtClean="0"/>
              <a:t>2026-06-23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2022-42B2-4ABD-A3FA-265D866BE0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687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7B3ECE-2ECC-04CE-F6B8-8848FDF72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F8B4BB4-8205-F3C3-F407-42A239E81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E0D1AB0-3954-A6A9-B057-0597EA150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84FC-8762-4746-9904-40249701E3B0}" type="datetime1">
              <a:rPr lang="ko-KR" altLang="en-US" smtClean="0"/>
              <a:t>2026-06-23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D67755F-831F-73AA-775C-4F4A58EF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7EE48AD-2377-87BF-61D0-2C84D94C0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97F7-8AE0-45CC-8B9D-1697048BD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2078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553B4A-11A3-56F0-D45C-46C105848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F0B1C91-508E-A6F1-9252-2FADA4003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E11F81B-900F-E877-D181-34B2B4705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A5A1-CD5E-4881-A10D-690944B59D1D}" type="datetime1">
              <a:rPr lang="ko-KR" altLang="en-US" smtClean="0"/>
              <a:t>2026-06-23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E69C1B-E1DA-51BA-5000-2B7E70EF4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C03DA2E-A5F0-6256-4641-A02C5A1FD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97F7-8AE0-45CC-8B9D-1697048BD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2161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38767C-4414-4734-A394-739A49574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C224BEA-624D-FC8A-D89E-89758E877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CFD7DE5-B14A-2E28-7E28-FAB28E20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5C3A-F7AD-47CE-86C7-2F034D40FDFC}" type="datetime1">
              <a:rPr lang="ko-KR" altLang="en-US" smtClean="0"/>
              <a:t>2026-06-23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52DD9B-4D67-B8F3-49FD-555845702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A92B68-F266-CFA4-D7F1-106CF5727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97F7-8AE0-45CC-8B9D-1697048BD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7582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91779-FD7D-32A9-7652-7A254987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2834F0B-B906-89FE-590C-CFE79E810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B7E0927-12A1-4EF1-47CB-71F95BE3D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1B03E36-F939-0C41-80D7-0AC12793E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BC18-FCF9-4799-B337-C5B40B356315}" type="datetime1">
              <a:rPr lang="ko-KR" altLang="en-US" smtClean="0"/>
              <a:t>2026-06-23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2E59AE7-9334-58FF-96FB-560A1F16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680CC7B-6FC8-6C5E-4520-C8C4086C5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97F7-8AE0-45CC-8B9D-1697048BD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7172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9E1BCE-CF81-D493-CEB2-6F4B342C6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E9CAABE-A99E-6E0A-4800-2D752CB3D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C0DA213-FFF2-ED27-80AB-5EE0A226A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B1186BD-AE61-C4CD-9A05-6516E67991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19B1F76-5A61-EFD7-7D59-D3F1B10C21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CA2D36F-505B-28D4-05E1-56D5D244F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CE13-CA8F-4BDF-A29D-988E25F58169}" type="datetime1">
              <a:rPr lang="ko-KR" altLang="en-US" smtClean="0"/>
              <a:t>2026-06-23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0E0B471-69B3-AA73-6E3B-EE6E4960E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0B8A590-1AC3-0CAD-A722-A00CC13D3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97F7-8AE0-45CC-8B9D-1697048BD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5412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350C97-82D9-E4EF-0EEE-A10B39666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530F767-34E7-4757-14F3-77519AE37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D861-7F55-49A0-AADD-32B299BAD43C}" type="datetime1">
              <a:rPr lang="ko-KR" altLang="en-US" smtClean="0"/>
              <a:t>2026-06-23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E8EA98F-98C7-B561-046F-BD0A5DDE8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4DD0BD2-57E6-7683-6FD9-95232213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97F7-8AE0-45CC-8B9D-1697048BD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1888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991A085-57F1-2E8D-7D6D-6AE9A7F9D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4E0D-61E2-4FAA-9736-AE3BBE551E67}" type="datetime1">
              <a:rPr lang="ko-KR" altLang="en-US" smtClean="0"/>
              <a:t>2026-06-23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8F5D321-DD72-F151-2974-534E5119E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563A178-B016-D309-1D1C-63034308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97F7-8AE0-45CC-8B9D-1697048BD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8525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0AB57B-E95D-D2B9-7D62-1924BEC15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4D167A8-E8C8-C2A3-3D0A-22BA5D888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31260B9-1C1A-6A1B-0032-F9943639D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185487F-21E1-0B2E-C651-D9CAB0A00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54D7-067A-4D50-8730-F37BE324C4FE}" type="datetime1">
              <a:rPr lang="ko-KR" altLang="en-US" smtClean="0"/>
              <a:t>2026-06-23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9870670-C01B-560D-F2DA-CE63FC1D9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04B2FDF-8174-792B-7959-B90B565A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97F7-8AE0-45CC-8B9D-1697048BD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901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8736C6A4-CF30-AE7F-EB80-09244C134DD4}"/>
              </a:ext>
            </a:extLst>
          </p:cNvPr>
          <p:cNvSpPr/>
          <p:nvPr userDrawn="1"/>
        </p:nvSpPr>
        <p:spPr>
          <a:xfrm>
            <a:off x="0" y="805119"/>
            <a:ext cx="9906000" cy="322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D39A-0857-4EC5-BB48-0D418A450148}" type="datetime1">
              <a:rPr lang="ko-KR" altLang="en-US" smtClean="0"/>
              <a:t>2026-06-23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2022-42B2-4ABD-A3FA-265D866BE0D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평행 사변형 7">
            <a:extLst>
              <a:ext uri="{FF2B5EF4-FFF2-40B4-BE49-F238E27FC236}">
                <a16:creationId xmlns:a16="http://schemas.microsoft.com/office/drawing/2014/main" id="{36EA6C4B-91F9-61F4-1A2C-5EEB15DBF250}"/>
              </a:ext>
            </a:extLst>
          </p:cNvPr>
          <p:cNvSpPr/>
          <p:nvPr userDrawn="1"/>
        </p:nvSpPr>
        <p:spPr>
          <a:xfrm>
            <a:off x="653566" y="-2"/>
            <a:ext cx="8598867" cy="1127309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127307"/>
          </a:xfrm>
          <a:ln>
            <a:noFill/>
          </a:ln>
        </p:spPr>
        <p:txBody>
          <a:bodyPr/>
          <a:lstStyle>
            <a:lvl1pPr algn="ctr">
              <a:defRPr sz="400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9EEDF895-7FC9-F1CD-E515-5B27098C84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54" y="6302668"/>
            <a:ext cx="1308317" cy="48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63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07AC68-3224-AB87-A372-84D1FCDCE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545EA7C-3187-E53D-6883-46DA9BD823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7B2E8C8-E5F1-D2F3-9EF3-2381E5BAB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D1D54CC-121A-7CEF-DAFE-297E38786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63FE-4DB0-4CE7-966A-EFFCBD36DB19}" type="datetime1">
              <a:rPr lang="ko-KR" altLang="en-US" smtClean="0"/>
              <a:t>2026-06-23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E6ECB3-33F5-C72E-0C8B-01655A5F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ECC42F3-41D0-630F-BB1C-D3BB279DD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97F7-8AE0-45CC-8B9D-1697048BD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7522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A8D005-B44A-9245-3397-6F91AA947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0901D38-BCBF-7AF8-AB6A-3C6EE3929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16A7377-77E1-308D-C6DA-B084C5945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7FEA-E6E1-45ED-8C21-352B472E6CB0}" type="datetime1">
              <a:rPr lang="ko-KR" altLang="en-US" smtClean="0"/>
              <a:t>2026-06-23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4F05A8B-742B-7F02-56D3-0C4C59833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D694C7-EDC6-12FC-A2CD-894BBB8C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97F7-8AE0-45CC-8B9D-1697048BD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2434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F0962B7-BED2-D8FF-9D29-A052DBF08A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E44FA9E-520E-8A27-CD6C-153B19DB2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7DA67E0-9BAA-5980-AC31-A6B4519A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F443-216D-40C0-B54A-BA4C14FCE610}" type="datetime1">
              <a:rPr lang="ko-KR" altLang="en-US" smtClean="0"/>
              <a:t>2026-06-23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E004981-3149-F05A-1D42-D3A27E44A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D001B1-C1A6-4CAC-1737-3C7F2E53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97F7-8AE0-45CC-8B9D-1697048BD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196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D76E-77FB-494B-B322-EBA3874CF4E9}" type="datetime1">
              <a:rPr lang="ko-KR" altLang="en-US" smtClean="0"/>
              <a:t>2026-06-23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2022-42B2-4ABD-A3FA-265D866BE0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058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68C3-ECF2-4BE1-9219-90C977CC8B0D}" type="datetime1">
              <a:rPr lang="ko-KR" altLang="en-US" smtClean="0"/>
              <a:t>2026-06-23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2022-42B2-4ABD-A3FA-265D866BE0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212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EF93-B279-444D-BC34-2340FF60E9C1}" type="datetime1">
              <a:rPr lang="ko-KR" altLang="en-US" smtClean="0"/>
              <a:t>2026-06-23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2022-42B2-4ABD-A3FA-265D866BE0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987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95BC-8AE3-41D9-9773-81E4B2EEF2F0}" type="datetime1">
              <a:rPr lang="ko-KR" altLang="en-US" smtClean="0"/>
              <a:t>2026-06-23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2022-42B2-4ABD-A3FA-265D866BE0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544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B95B-264E-42FB-A739-483466692CA9}" type="datetime1">
              <a:rPr lang="ko-KR" altLang="en-US" smtClean="0"/>
              <a:t>2026-06-23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2022-42B2-4ABD-A3FA-265D866BE0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970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7A95-78B5-429C-8DA0-2C027014DA86}" type="datetime1">
              <a:rPr lang="ko-KR" altLang="en-US" smtClean="0"/>
              <a:t>2026-06-23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2022-42B2-4ABD-A3FA-265D866BE0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6187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09002-4AA9-4E48-B466-AC5CA5A96EF4}" type="datetime1">
              <a:rPr lang="ko-KR" altLang="en-US" smtClean="0"/>
              <a:t>2026-06-23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2022-42B2-4ABD-A3FA-265D866BE0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248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1A90A-9B63-4DEB-ADA1-FBD68E531048}" type="datetime1">
              <a:rPr lang="ko-KR" altLang="en-US" smtClean="0"/>
              <a:t>2026-06-23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E2022-42B2-4ABD-A3FA-265D866BE0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94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F960A8E-2C6F-3DF5-2FCC-BAD3EBC8F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185A672-A4EB-815F-8964-37BCEF565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2C14FC3-B95B-1E95-BCDB-8E48003235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49F82-93CB-4F89-8E9B-06A169AE4A1D}" type="datetime1">
              <a:rPr lang="ko-KR" altLang="en-US" smtClean="0"/>
              <a:t>2026-06-23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FB1776-1F38-3250-2132-27A4605DD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4FB4490-AB87-817E-95CE-99A5C4B86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097F7-8AE0-45CC-8B9D-1697048BD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624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잘린 한쪽 모서리 4">
            <a:extLst>
              <a:ext uri="{FF2B5EF4-FFF2-40B4-BE49-F238E27FC236}">
                <a16:creationId xmlns:a16="http://schemas.microsoft.com/office/drawing/2014/main" id="{533DEFCF-A560-B9F3-69BC-D1FE96D1DF0E}"/>
              </a:ext>
            </a:extLst>
          </p:cNvPr>
          <p:cNvSpPr/>
          <p:nvPr/>
        </p:nvSpPr>
        <p:spPr>
          <a:xfrm>
            <a:off x="0" y="0"/>
            <a:ext cx="4953000" cy="6858000"/>
          </a:xfrm>
          <a:prstGeom prst="snip1Rect">
            <a:avLst/>
          </a:prstGeom>
          <a:blipFill>
            <a:blip r:embed="rId2">
              <a:alphaModFix amt="50000"/>
            </a:blip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E536D07-C4C0-A53B-161E-3C26E512A25A}"/>
              </a:ext>
            </a:extLst>
          </p:cNvPr>
          <p:cNvSpPr/>
          <p:nvPr/>
        </p:nvSpPr>
        <p:spPr>
          <a:xfrm>
            <a:off x="1465006" y="2615381"/>
            <a:ext cx="6838326" cy="1392164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altLang="ko-KR" sz="5400" b="1" cap="none" spc="0" dirty="0">
                <a:ln w="0"/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About Solving The Problem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9232594-DD0D-A45B-23BC-5E644A617A9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577" y="233039"/>
            <a:ext cx="2153698" cy="70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4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96F7D8-0550-465F-DC5C-A469110CD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230DE99-1E50-2E10-116F-83BA5CBC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2022-42B2-4ABD-A3FA-265D866BE0D2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5" name="L 도형 4">
            <a:extLst>
              <a:ext uri="{FF2B5EF4-FFF2-40B4-BE49-F238E27FC236}">
                <a16:creationId xmlns:a16="http://schemas.microsoft.com/office/drawing/2014/main" id="{283AD7A6-A616-2FDC-1D74-BDC7D7F57D61}"/>
              </a:ext>
            </a:extLst>
          </p:cNvPr>
          <p:cNvSpPr/>
          <p:nvPr/>
        </p:nvSpPr>
        <p:spPr>
          <a:xfrm flipH="1">
            <a:off x="3480619" y="1829477"/>
            <a:ext cx="5191432" cy="442452"/>
          </a:xfrm>
          <a:prstGeom prst="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사다리꼴 5">
            <a:extLst>
              <a:ext uri="{FF2B5EF4-FFF2-40B4-BE49-F238E27FC236}">
                <a16:creationId xmlns:a16="http://schemas.microsoft.com/office/drawing/2014/main" id="{A0FD703A-3F4A-90AC-D6AD-6B493210076C}"/>
              </a:ext>
            </a:extLst>
          </p:cNvPr>
          <p:cNvSpPr/>
          <p:nvPr/>
        </p:nvSpPr>
        <p:spPr>
          <a:xfrm>
            <a:off x="3224982" y="1613167"/>
            <a:ext cx="884903" cy="658762"/>
          </a:xfrm>
          <a:prstGeom prst="trapezoi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A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752E79-A34A-8A0E-0BEC-69CF3625BFC7}"/>
              </a:ext>
            </a:extLst>
          </p:cNvPr>
          <p:cNvSpPr txBox="1"/>
          <p:nvPr/>
        </p:nvSpPr>
        <p:spPr>
          <a:xfrm>
            <a:off x="4095598" y="1558918"/>
            <a:ext cx="3667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알고리즘의 정의와 조건</a:t>
            </a:r>
          </a:p>
        </p:txBody>
      </p:sp>
      <p:sp>
        <p:nvSpPr>
          <p:cNvPr id="8" name="L 도형 7">
            <a:extLst>
              <a:ext uri="{FF2B5EF4-FFF2-40B4-BE49-F238E27FC236}">
                <a16:creationId xmlns:a16="http://schemas.microsoft.com/office/drawing/2014/main" id="{86B16928-4DF6-345C-110C-DC2F290C14EF}"/>
              </a:ext>
            </a:extLst>
          </p:cNvPr>
          <p:cNvSpPr/>
          <p:nvPr/>
        </p:nvSpPr>
        <p:spPr>
          <a:xfrm flipH="1">
            <a:off x="3480619" y="2804774"/>
            <a:ext cx="5191432" cy="442452"/>
          </a:xfrm>
          <a:prstGeom prst="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사다리꼴 8">
            <a:extLst>
              <a:ext uri="{FF2B5EF4-FFF2-40B4-BE49-F238E27FC236}">
                <a16:creationId xmlns:a16="http://schemas.microsoft.com/office/drawing/2014/main" id="{1CB71C70-AC97-E98C-1A28-16FD81202E02}"/>
              </a:ext>
            </a:extLst>
          </p:cNvPr>
          <p:cNvSpPr/>
          <p:nvPr/>
        </p:nvSpPr>
        <p:spPr>
          <a:xfrm>
            <a:off x="3224982" y="2588464"/>
            <a:ext cx="884903" cy="658762"/>
          </a:xfrm>
          <a:prstGeom prst="trapezoi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B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9508EB-EDBB-D80F-AF79-EE9F787C9E3E}"/>
              </a:ext>
            </a:extLst>
          </p:cNvPr>
          <p:cNvSpPr txBox="1"/>
          <p:nvPr/>
        </p:nvSpPr>
        <p:spPr>
          <a:xfrm>
            <a:off x="4109885" y="2549262"/>
            <a:ext cx="3667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알고리즘의 표현 방법</a:t>
            </a:r>
          </a:p>
        </p:txBody>
      </p:sp>
      <p:sp>
        <p:nvSpPr>
          <p:cNvPr id="11" name="L 도형 10">
            <a:extLst>
              <a:ext uri="{FF2B5EF4-FFF2-40B4-BE49-F238E27FC236}">
                <a16:creationId xmlns:a16="http://schemas.microsoft.com/office/drawing/2014/main" id="{A9B73468-E446-1CFE-3764-01B00903A326}"/>
              </a:ext>
            </a:extLst>
          </p:cNvPr>
          <p:cNvSpPr/>
          <p:nvPr/>
        </p:nvSpPr>
        <p:spPr>
          <a:xfrm flipH="1">
            <a:off x="3466332" y="3809360"/>
            <a:ext cx="5191432" cy="442452"/>
          </a:xfrm>
          <a:prstGeom prst="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사다리꼴 11">
            <a:extLst>
              <a:ext uri="{FF2B5EF4-FFF2-40B4-BE49-F238E27FC236}">
                <a16:creationId xmlns:a16="http://schemas.microsoft.com/office/drawing/2014/main" id="{4CD37860-E727-5A12-E189-3379FA07A460}"/>
              </a:ext>
            </a:extLst>
          </p:cNvPr>
          <p:cNvSpPr/>
          <p:nvPr/>
        </p:nvSpPr>
        <p:spPr>
          <a:xfrm>
            <a:off x="3210695" y="3593050"/>
            <a:ext cx="884903" cy="658762"/>
          </a:xfrm>
          <a:prstGeom prst="trapezoi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C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528ABD-B047-D524-A674-B2F2A083D424}"/>
              </a:ext>
            </a:extLst>
          </p:cNvPr>
          <p:cNvSpPr txBox="1"/>
          <p:nvPr/>
        </p:nvSpPr>
        <p:spPr>
          <a:xfrm>
            <a:off x="4095598" y="3587817"/>
            <a:ext cx="3667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의사코드와 순서도 비교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L 도형 13">
            <a:extLst>
              <a:ext uri="{FF2B5EF4-FFF2-40B4-BE49-F238E27FC236}">
                <a16:creationId xmlns:a16="http://schemas.microsoft.com/office/drawing/2014/main" id="{639A8D70-5287-3564-862C-11BD925FE69A}"/>
              </a:ext>
            </a:extLst>
          </p:cNvPr>
          <p:cNvSpPr/>
          <p:nvPr/>
        </p:nvSpPr>
        <p:spPr>
          <a:xfrm flipH="1">
            <a:off x="3480619" y="4844091"/>
            <a:ext cx="5191432" cy="442452"/>
          </a:xfrm>
          <a:prstGeom prst="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사다리꼴 14">
            <a:extLst>
              <a:ext uri="{FF2B5EF4-FFF2-40B4-BE49-F238E27FC236}">
                <a16:creationId xmlns:a16="http://schemas.microsoft.com/office/drawing/2014/main" id="{640F629C-7F13-7D8C-FCEA-1199A20411B0}"/>
              </a:ext>
            </a:extLst>
          </p:cNvPr>
          <p:cNvSpPr/>
          <p:nvPr/>
        </p:nvSpPr>
        <p:spPr>
          <a:xfrm>
            <a:off x="3224982" y="4627781"/>
            <a:ext cx="884903" cy="658762"/>
          </a:xfrm>
          <a:prstGeom prst="trapezoi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D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41528F-FD2A-180A-08C1-89CD6FAFC337}"/>
              </a:ext>
            </a:extLst>
          </p:cNvPr>
          <p:cNvSpPr txBox="1"/>
          <p:nvPr/>
        </p:nvSpPr>
        <p:spPr>
          <a:xfrm>
            <a:off x="4109885" y="4603652"/>
            <a:ext cx="3667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프로그램 생성 과정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34D4B340-9F9F-6300-BD3D-94F2EF762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01" t="32763" r="7243" b="34924"/>
          <a:stretch>
            <a:fillRect/>
          </a:stretch>
        </p:blipFill>
        <p:spPr>
          <a:xfrm>
            <a:off x="776748" y="3429001"/>
            <a:ext cx="1528917" cy="192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24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36EDA8-AC0A-4502-C4C4-912D709A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A. </a:t>
            </a:r>
            <a:r>
              <a:rPr lang="ko-KR" altLang="en-US" dirty="0"/>
              <a:t>알고리즘의 정의와 조건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5098C54-F348-6EDA-39F7-746587D7F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93" y="1573818"/>
            <a:ext cx="8354807" cy="209744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Conditions of Algorithm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Once the correct data is entered, the results shall be printed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Each step should be clearly represented and be expressed in a simple and concise manner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ED9C457-1478-7B2C-FFFE-C9A7CC0B3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2022-42B2-4ABD-A3FA-265D866BE0D2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04F853-70AF-9EDD-9F72-4568D3BEA9AE}"/>
              </a:ext>
            </a:extLst>
          </p:cNvPr>
          <p:cNvSpPr txBox="1"/>
          <p:nvPr/>
        </p:nvSpPr>
        <p:spPr>
          <a:xfrm>
            <a:off x="547893" y="3908181"/>
            <a:ext cx="6401177" cy="1959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알고리즘의 정의</a:t>
            </a:r>
            <a:endParaRPr lang="en-US" altLang="ko-KR" sz="2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알고리즘이란 제한적인 횟수나 시간 내에 계산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데이터 처리 등 어떤 문제를 해결하는 논리적인 방법이다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8" name="동영상">
            <a:hlinkClick r:id="" action="ppaction://media"/>
            <a:extLst>
              <a:ext uri="{FF2B5EF4-FFF2-40B4-BE49-F238E27FC236}">
                <a16:creationId xmlns:a16="http://schemas.microsoft.com/office/drawing/2014/main" id="{0767F072-0BDB-C9E6-4699-3114C6B48A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7651" y="4345858"/>
            <a:ext cx="1660150" cy="127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3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사각형: 잘린 위쪽 모서리 12">
            <a:extLst>
              <a:ext uri="{FF2B5EF4-FFF2-40B4-BE49-F238E27FC236}">
                <a16:creationId xmlns:a16="http://schemas.microsoft.com/office/drawing/2014/main" id="{0F11169D-BDDC-93FE-1FCF-635D40DC25AB}"/>
              </a:ext>
            </a:extLst>
          </p:cNvPr>
          <p:cNvSpPr/>
          <p:nvPr/>
        </p:nvSpPr>
        <p:spPr>
          <a:xfrm>
            <a:off x="1298380" y="1548581"/>
            <a:ext cx="3030448" cy="950699"/>
          </a:xfrm>
          <a:prstGeom prst="snip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B1C4865-9638-6E01-112D-1164746F0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B. </a:t>
            </a:r>
            <a:r>
              <a:rPr lang="ko-KR" altLang="en-US" dirty="0"/>
              <a:t>알고리즘의 표현 방법</a:t>
            </a:r>
          </a:p>
        </p:txBody>
      </p:sp>
      <p:graphicFrame>
        <p:nvGraphicFramePr>
          <p:cNvPr id="5" name="내용 개체 틀 4">
            <a:extLst>
              <a:ext uri="{FF2B5EF4-FFF2-40B4-BE49-F238E27FC236}">
                <a16:creationId xmlns:a16="http://schemas.microsoft.com/office/drawing/2014/main" id="{A84EEE77-9DAC-B000-E944-251E34F50B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659244"/>
              </p:ext>
            </p:extLst>
          </p:nvPr>
        </p:nvGraphicFramePr>
        <p:xfrm>
          <a:off x="1298380" y="2515543"/>
          <a:ext cx="7855452" cy="279387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022319">
                  <a:extLst>
                    <a:ext uri="{9D8B030D-6E8A-4147-A177-3AD203B41FA5}">
                      <a16:colId xmlns:a16="http://schemas.microsoft.com/office/drawing/2014/main" val="4027843682"/>
                    </a:ext>
                  </a:extLst>
                </a:gridCol>
                <a:gridCol w="4833133">
                  <a:extLst>
                    <a:ext uri="{9D8B030D-6E8A-4147-A177-3AD203B41FA5}">
                      <a16:colId xmlns:a16="http://schemas.microsoft.com/office/drawing/2014/main" val="2636719368"/>
                    </a:ext>
                  </a:extLst>
                </a:gridCol>
              </a:tblGrid>
              <a:tr h="6984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특정 규칙에 구애 받지 않고 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 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해결방법 기술할 수 있음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정해진 기호를 이용하여 문제의 해결과정을 이해하기 쉽게 표현할 수 있음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43640"/>
                  </a:ext>
                </a:extLst>
              </a:tr>
              <a:tr h="6984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프로그래밍 언어의 지식이 없어도 표현할 수 있음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순서도를 직접 그려보면 알고리즘을 </a:t>
                      </a:r>
                      <a:endParaRPr lang="en-US" altLang="ko-KR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보다 쉽게 이해할 수 있음</a:t>
                      </a:r>
                      <a:endParaRPr lang="en-US" altLang="ko-KR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9250967"/>
                  </a:ext>
                </a:extLst>
              </a:tr>
              <a:tr h="69846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프로그램 작성을 위한 기초자료가 되고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프로그램의 처리 순서와 논리적인 흐름을 쉽게 이해할 수 있음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513819"/>
                  </a:ext>
                </a:extLst>
              </a:tr>
              <a:tr h="69846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의사코드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순서도의 형태로 만들어진 알고리즘은 프로그램의 형태로 표현되었을 경우에만 실행 가능함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194226"/>
                  </a:ext>
                </a:extLst>
              </a:tr>
            </a:tbl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7F10591-FEDF-596F-7681-51F1E5857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2022-42B2-4ABD-A3FA-265D866BE0D2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7" name="다이아몬드 6">
            <a:extLst>
              <a:ext uri="{FF2B5EF4-FFF2-40B4-BE49-F238E27FC236}">
                <a16:creationId xmlns:a16="http://schemas.microsoft.com/office/drawing/2014/main" id="{74BE9B38-3F57-A7D1-6E2F-C834A5EDFA21}"/>
              </a:ext>
            </a:extLst>
          </p:cNvPr>
          <p:cNvSpPr/>
          <p:nvPr/>
        </p:nvSpPr>
        <p:spPr>
          <a:xfrm>
            <a:off x="1298380" y="1563328"/>
            <a:ext cx="3008149" cy="935951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의사코드</a:t>
            </a:r>
          </a:p>
        </p:txBody>
      </p:sp>
      <p:sp>
        <p:nvSpPr>
          <p:cNvPr id="11" name="사각형: 잘린 한쪽 모서리 10">
            <a:extLst>
              <a:ext uri="{FF2B5EF4-FFF2-40B4-BE49-F238E27FC236}">
                <a16:creationId xmlns:a16="http://schemas.microsoft.com/office/drawing/2014/main" id="{7ACEA908-8836-C75B-E68B-AED49808BDB7}"/>
              </a:ext>
            </a:extLst>
          </p:cNvPr>
          <p:cNvSpPr/>
          <p:nvPr/>
        </p:nvSpPr>
        <p:spPr>
          <a:xfrm flipH="1">
            <a:off x="501185" y="2515543"/>
            <a:ext cx="787102" cy="1397696"/>
          </a:xfrm>
          <a:prstGeom prst="snip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정의</a:t>
            </a:r>
          </a:p>
        </p:txBody>
      </p:sp>
      <p:sp>
        <p:nvSpPr>
          <p:cNvPr id="12" name="사각형: 잘린 한쪽 모서리 11">
            <a:extLst>
              <a:ext uri="{FF2B5EF4-FFF2-40B4-BE49-F238E27FC236}">
                <a16:creationId xmlns:a16="http://schemas.microsoft.com/office/drawing/2014/main" id="{A5CF8CB3-346D-4D28-A09A-1785CCD30040}"/>
              </a:ext>
            </a:extLst>
          </p:cNvPr>
          <p:cNvSpPr/>
          <p:nvPr/>
        </p:nvSpPr>
        <p:spPr>
          <a:xfrm flipH="1">
            <a:off x="501185" y="3896975"/>
            <a:ext cx="787102" cy="1397696"/>
          </a:xfrm>
          <a:prstGeom prst="snip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공통</a:t>
            </a:r>
            <a:br>
              <a: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</a:br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역할</a:t>
            </a:r>
          </a:p>
        </p:txBody>
      </p:sp>
      <p:sp>
        <p:nvSpPr>
          <p:cNvPr id="14" name="사각형: 잘린 위쪽 모서리 13">
            <a:extLst>
              <a:ext uri="{FF2B5EF4-FFF2-40B4-BE49-F238E27FC236}">
                <a16:creationId xmlns:a16="http://schemas.microsoft.com/office/drawing/2014/main" id="{10F62234-D3A9-3F75-2A48-97482B6A58E9}"/>
              </a:ext>
            </a:extLst>
          </p:cNvPr>
          <p:cNvSpPr/>
          <p:nvPr/>
        </p:nvSpPr>
        <p:spPr>
          <a:xfrm>
            <a:off x="4328827" y="1548581"/>
            <a:ext cx="4791435" cy="950699"/>
          </a:xfrm>
          <a:prstGeom prst="snip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5" name="다이아몬드 14">
            <a:extLst>
              <a:ext uri="{FF2B5EF4-FFF2-40B4-BE49-F238E27FC236}">
                <a16:creationId xmlns:a16="http://schemas.microsoft.com/office/drawing/2014/main" id="{7FAC4A99-C5FC-9EC3-CDA2-5094C1AF65AF}"/>
              </a:ext>
            </a:extLst>
          </p:cNvPr>
          <p:cNvSpPr/>
          <p:nvPr/>
        </p:nvSpPr>
        <p:spPr>
          <a:xfrm>
            <a:off x="4328828" y="1563328"/>
            <a:ext cx="4756178" cy="935951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순서도</a:t>
            </a:r>
          </a:p>
        </p:txBody>
      </p:sp>
    </p:spTree>
    <p:extLst>
      <p:ext uri="{BB962C8B-B14F-4D97-AF65-F5344CB8AC3E}">
        <p14:creationId xmlns:p14="http://schemas.microsoft.com/office/powerpoint/2010/main" val="1335870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7C655C-CB3E-1077-D5D0-E95D7EBA0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C. </a:t>
            </a:r>
            <a:r>
              <a:rPr lang="ko-KR" altLang="en-US" dirty="0"/>
              <a:t>의사코드와 순서도 비교</a:t>
            </a:r>
          </a:p>
        </p:txBody>
      </p:sp>
      <p:graphicFrame>
        <p:nvGraphicFramePr>
          <p:cNvPr id="7" name="내용 개체 틀 6">
            <a:extLst>
              <a:ext uri="{FF2B5EF4-FFF2-40B4-BE49-F238E27FC236}">
                <a16:creationId xmlns:a16="http://schemas.microsoft.com/office/drawing/2014/main" id="{A921B51B-B0E3-7DCC-FBEA-F4EFA2CF4D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60272"/>
              </p:ext>
            </p:extLst>
          </p:nvPr>
        </p:nvGraphicFramePr>
        <p:xfrm>
          <a:off x="584200" y="1825625"/>
          <a:ext cx="8543925" cy="4530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2E221F1-5B74-A6D2-FCF7-8A61EEF2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2022-42B2-4ABD-A3FA-265D866BE0D2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2858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8DA1B7-CFD8-1E6D-151D-80912C93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D. </a:t>
            </a:r>
            <a:r>
              <a:rPr lang="ko-KR" altLang="en-US" dirty="0"/>
              <a:t>프로그램 생성 과정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705224E-43E6-A05B-3A1F-33CA1ABB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2022-42B2-4ABD-A3FA-265D866BE0D2}" type="slidenum">
              <a:rPr lang="ko-KR" altLang="en-US" smtClean="0"/>
              <a:t>6</a:t>
            </a:fld>
            <a:endParaRPr lang="ko-KR" altLang="en-US" dirty="0"/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C514B25D-1DD3-59A0-7E09-D10CD9E5528F}"/>
              </a:ext>
            </a:extLst>
          </p:cNvPr>
          <p:cNvGrpSpPr/>
          <p:nvPr/>
        </p:nvGrpSpPr>
        <p:grpSpPr>
          <a:xfrm>
            <a:off x="826567" y="1410929"/>
            <a:ext cx="4247063" cy="4771089"/>
            <a:chOff x="826567" y="1410929"/>
            <a:chExt cx="4247063" cy="4771089"/>
          </a:xfrm>
        </p:grpSpPr>
        <p:sp>
          <p:nvSpPr>
            <p:cNvPr id="5" name="십자형 4">
              <a:extLst>
                <a:ext uri="{FF2B5EF4-FFF2-40B4-BE49-F238E27FC236}">
                  <a16:creationId xmlns:a16="http://schemas.microsoft.com/office/drawing/2014/main" id="{1790A68F-3F8B-E28A-D36D-57CD4D6EE625}"/>
                </a:ext>
              </a:extLst>
            </p:cNvPr>
            <p:cNvSpPr/>
            <p:nvPr/>
          </p:nvSpPr>
          <p:spPr>
            <a:xfrm>
              <a:off x="877529" y="1691803"/>
              <a:ext cx="4089037" cy="4100052"/>
            </a:xfrm>
            <a:prstGeom prst="plus">
              <a:avLst>
                <a:gd name="adj" fmla="val 10095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" name="순서도: 대조 6">
              <a:extLst>
                <a:ext uri="{FF2B5EF4-FFF2-40B4-BE49-F238E27FC236}">
                  <a16:creationId xmlns:a16="http://schemas.microsoft.com/office/drawing/2014/main" id="{C540DD7B-50AD-B28C-9D7F-7A808076F9EA}"/>
                </a:ext>
              </a:extLst>
            </p:cNvPr>
            <p:cNvSpPr/>
            <p:nvPr/>
          </p:nvSpPr>
          <p:spPr>
            <a:xfrm rot="16200000">
              <a:off x="2599213" y="457202"/>
              <a:ext cx="639097" cy="2546552"/>
            </a:xfrm>
            <a:prstGeom prst="flowChartCollat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wrap="none"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문제                이해</a:t>
              </a:r>
            </a:p>
          </p:txBody>
        </p:sp>
        <p:sp>
          <p:nvSpPr>
            <p:cNvPr id="8" name="순서도: 지연 7">
              <a:extLst>
                <a:ext uri="{FF2B5EF4-FFF2-40B4-BE49-F238E27FC236}">
                  <a16:creationId xmlns:a16="http://schemas.microsoft.com/office/drawing/2014/main" id="{6B7F93C0-3C7B-99BA-4E6B-8AF4E222D339}"/>
                </a:ext>
              </a:extLst>
            </p:cNvPr>
            <p:cNvSpPr/>
            <p:nvPr/>
          </p:nvSpPr>
          <p:spPr>
            <a:xfrm rot="5400000">
              <a:off x="2647927" y="874626"/>
              <a:ext cx="541667" cy="2546552"/>
            </a:xfrm>
            <a:prstGeom prst="flowChartDelay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분석</a:t>
              </a:r>
            </a:p>
          </p:txBody>
        </p:sp>
        <p:sp>
          <p:nvSpPr>
            <p:cNvPr id="9" name="화살표: 톱니 모양의 오른쪽 8">
              <a:extLst>
                <a:ext uri="{FF2B5EF4-FFF2-40B4-BE49-F238E27FC236}">
                  <a16:creationId xmlns:a16="http://schemas.microsoft.com/office/drawing/2014/main" id="{F699EC82-CBCE-C3CF-AC0B-80B02B49B69B}"/>
                </a:ext>
              </a:extLst>
            </p:cNvPr>
            <p:cNvSpPr/>
            <p:nvPr/>
          </p:nvSpPr>
          <p:spPr>
            <a:xfrm rot="5400000">
              <a:off x="2688746" y="2353686"/>
              <a:ext cx="460028" cy="744794"/>
            </a:xfrm>
            <a:prstGeom prst="notchedRightArrow">
              <a:avLst>
                <a:gd name="adj1" fmla="val 52641"/>
                <a:gd name="adj2" fmla="val 500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" name="화살표: 갈매기형 수장 9">
              <a:extLst>
                <a:ext uri="{FF2B5EF4-FFF2-40B4-BE49-F238E27FC236}">
                  <a16:creationId xmlns:a16="http://schemas.microsoft.com/office/drawing/2014/main" id="{43A9D48E-A0F7-D802-2C7F-44AF0F6A1599}"/>
                </a:ext>
              </a:extLst>
            </p:cNvPr>
            <p:cNvSpPr/>
            <p:nvPr/>
          </p:nvSpPr>
          <p:spPr>
            <a:xfrm rot="5400000">
              <a:off x="2236165" y="2062517"/>
              <a:ext cx="1365191" cy="2546554"/>
            </a:xfrm>
            <a:prstGeom prst="chevron">
              <a:avLst>
                <a:gd name="adj" fmla="val 34983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2C25F789-F37E-DBA8-7B1A-A22FCBC7FAE1}"/>
                </a:ext>
              </a:extLst>
            </p:cNvPr>
            <p:cNvSpPr/>
            <p:nvPr/>
          </p:nvSpPr>
          <p:spPr>
            <a:xfrm>
              <a:off x="1753637" y="3163712"/>
              <a:ext cx="2330246" cy="38714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문제해결방법 찾기</a:t>
              </a:r>
            </a:p>
          </p:txBody>
        </p:sp>
        <p:sp>
          <p:nvSpPr>
            <p:cNvPr id="12" name="이등변 삼각형 11">
              <a:extLst>
                <a:ext uri="{FF2B5EF4-FFF2-40B4-BE49-F238E27FC236}">
                  <a16:creationId xmlns:a16="http://schemas.microsoft.com/office/drawing/2014/main" id="{A5848F3E-94B1-7ED8-CDA7-64E7B88C62D9}"/>
                </a:ext>
              </a:extLst>
            </p:cNvPr>
            <p:cNvSpPr/>
            <p:nvPr/>
          </p:nvSpPr>
          <p:spPr>
            <a:xfrm rot="16200000">
              <a:off x="809395" y="2793297"/>
              <a:ext cx="879648" cy="588898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3" name="이등변 삼각형 12">
              <a:extLst>
                <a:ext uri="{FF2B5EF4-FFF2-40B4-BE49-F238E27FC236}">
                  <a16:creationId xmlns:a16="http://schemas.microsoft.com/office/drawing/2014/main" id="{33CFADE2-E734-EE59-1954-BDBD08CBD486}"/>
                </a:ext>
              </a:extLst>
            </p:cNvPr>
            <p:cNvSpPr/>
            <p:nvPr/>
          </p:nvSpPr>
          <p:spPr>
            <a:xfrm rot="5400000" flipH="1">
              <a:off x="4131657" y="2793300"/>
              <a:ext cx="879642" cy="588891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aphicFrame>
          <p:nvGraphicFramePr>
            <p:cNvPr id="14" name="다이어그램 13">
              <a:extLst>
                <a:ext uri="{FF2B5EF4-FFF2-40B4-BE49-F238E27FC236}">
                  <a16:creationId xmlns:a16="http://schemas.microsoft.com/office/drawing/2014/main" id="{DB6962E3-9113-D879-94D8-95994362570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14252160"/>
                </p:ext>
              </p:extLst>
            </p:nvPr>
          </p:nvGraphicFramePr>
          <p:xfrm>
            <a:off x="826567" y="3758470"/>
            <a:ext cx="4247063" cy="159151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5" name="다이어그램 14">
              <a:extLst>
                <a:ext uri="{FF2B5EF4-FFF2-40B4-BE49-F238E27FC236}">
                  <a16:creationId xmlns:a16="http://schemas.microsoft.com/office/drawing/2014/main" id="{3555C63D-67FF-59A5-8FA6-E1C7EC8E9DD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09331331"/>
                </p:ext>
              </p:extLst>
            </p:nvPr>
          </p:nvGraphicFramePr>
          <p:xfrm>
            <a:off x="1945968" y="5272738"/>
            <a:ext cx="2246069" cy="9092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6A84D55F-4D4D-5D68-D760-239690C394CF}"/>
              </a:ext>
            </a:extLst>
          </p:cNvPr>
          <p:cNvGrpSpPr/>
          <p:nvPr/>
        </p:nvGrpSpPr>
        <p:grpSpPr>
          <a:xfrm>
            <a:off x="5713964" y="1410930"/>
            <a:ext cx="3510999" cy="4846530"/>
            <a:chOff x="5990094" y="1569756"/>
            <a:chExt cx="3234869" cy="4687703"/>
          </a:xfrm>
        </p:grpSpPr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50D8B740-87F3-7940-16B0-681F60CE0DEA}"/>
                </a:ext>
              </a:extLst>
            </p:cNvPr>
            <p:cNvGrpSpPr/>
            <p:nvPr/>
          </p:nvGrpSpPr>
          <p:grpSpPr>
            <a:xfrm>
              <a:off x="5990094" y="2060469"/>
              <a:ext cx="3234869" cy="4196990"/>
              <a:chOff x="5990094" y="2060469"/>
              <a:chExt cx="3234869" cy="4196990"/>
            </a:xfrm>
          </p:grpSpPr>
          <p:sp>
            <p:nvSpPr>
              <p:cNvPr id="16" name="화살표: 위쪽 15">
                <a:extLst>
                  <a:ext uri="{FF2B5EF4-FFF2-40B4-BE49-F238E27FC236}">
                    <a16:creationId xmlns:a16="http://schemas.microsoft.com/office/drawing/2014/main" id="{42FDBE1C-7929-025C-0D1D-681A2A23B5DF}"/>
                  </a:ext>
                </a:extLst>
              </p:cNvPr>
              <p:cNvSpPr/>
              <p:nvPr/>
            </p:nvSpPr>
            <p:spPr>
              <a:xfrm>
                <a:off x="5996109" y="2060469"/>
                <a:ext cx="1142109" cy="712228"/>
              </a:xfrm>
              <a:prstGeom prst="upArrow">
                <a:avLst>
                  <a:gd name="adj1" fmla="val 51651"/>
                  <a:gd name="adj2" fmla="val 29042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기호</a:t>
                </a:r>
              </a:p>
            </p:txBody>
          </p:sp>
          <p:sp>
            <p:nvSpPr>
              <p:cNvPr id="19" name="화살표: 아래쪽 18">
                <a:extLst>
                  <a:ext uri="{FF2B5EF4-FFF2-40B4-BE49-F238E27FC236}">
                    <a16:creationId xmlns:a16="http://schemas.microsoft.com/office/drawing/2014/main" id="{750E15B3-2FAF-064C-CBBD-FA02B6B24CD4}"/>
                  </a:ext>
                </a:extLst>
              </p:cNvPr>
              <p:cNvSpPr/>
              <p:nvPr/>
            </p:nvSpPr>
            <p:spPr>
              <a:xfrm>
                <a:off x="8053165" y="2080477"/>
                <a:ext cx="1028234" cy="724822"/>
              </a:xfrm>
              <a:prstGeom prst="downArrow">
                <a:avLst>
                  <a:gd name="adj1" fmla="val 57516"/>
                  <a:gd name="adj2" fmla="val 27143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의미</a:t>
                </a:r>
              </a:p>
            </p:txBody>
          </p:sp>
          <p:cxnSp>
            <p:nvCxnSpPr>
              <p:cNvPr id="21" name="연결선: 꺾임 20">
                <a:extLst>
                  <a:ext uri="{FF2B5EF4-FFF2-40B4-BE49-F238E27FC236}">
                    <a16:creationId xmlns:a16="http://schemas.microsoft.com/office/drawing/2014/main" id="{BE3B854E-750E-3778-1A0A-705FE774E5B4}"/>
                  </a:ext>
                </a:extLst>
              </p:cNvPr>
              <p:cNvCxnSpPr>
                <a:cxnSpLocks/>
                <a:stCxn id="16" idx="0"/>
                <a:endCxn id="19" idx="0"/>
              </p:cNvCxnSpPr>
              <p:nvPr/>
            </p:nvCxnSpPr>
            <p:spPr>
              <a:xfrm rot="16200000" flipH="1">
                <a:off x="7557219" y="1070414"/>
                <a:ext cx="20008" cy="2000118"/>
              </a:xfrm>
              <a:prstGeom prst="bentConnector3">
                <a:avLst>
                  <a:gd name="adj1" fmla="val -1142543"/>
                </a:avLst>
              </a:prstGeom>
              <a:ln>
                <a:solidFill>
                  <a:schemeClr val="tx1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연결선: 꺾임 22">
                <a:extLst>
                  <a:ext uri="{FF2B5EF4-FFF2-40B4-BE49-F238E27FC236}">
                    <a16:creationId xmlns:a16="http://schemas.microsoft.com/office/drawing/2014/main" id="{204DD640-93ED-BAFB-9C45-D1C01C18976F}"/>
                  </a:ext>
                </a:extLst>
              </p:cNvPr>
              <p:cNvCxnSpPr>
                <a:cxnSpLocks/>
                <a:stCxn id="19" idx="2"/>
                <a:endCxn id="16" idx="2"/>
              </p:cNvCxnSpPr>
              <p:nvPr/>
            </p:nvCxnSpPr>
            <p:spPr>
              <a:xfrm rot="5400000" flipH="1">
                <a:off x="7550922" y="1788939"/>
                <a:ext cx="32602" cy="2000118"/>
              </a:xfrm>
              <a:prstGeom prst="bentConnector3">
                <a:avLst>
                  <a:gd name="adj1" fmla="val -701184"/>
                </a:avLst>
              </a:prstGeom>
              <a:ln w="12700">
                <a:solidFill>
                  <a:schemeClr val="tx1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사각형: 모서리가 접힌 도형 27">
                <a:extLst>
                  <a:ext uri="{FF2B5EF4-FFF2-40B4-BE49-F238E27FC236}">
                    <a16:creationId xmlns:a16="http://schemas.microsoft.com/office/drawing/2014/main" id="{2F3E1B75-6D6F-AC44-B2C9-B3F729C357CC}"/>
                  </a:ext>
                </a:extLst>
              </p:cNvPr>
              <p:cNvSpPr/>
              <p:nvPr/>
            </p:nvSpPr>
            <p:spPr>
              <a:xfrm>
                <a:off x="5990094" y="3527567"/>
                <a:ext cx="3234869" cy="2640899"/>
              </a:xfrm>
              <a:prstGeom prst="foldedCorner">
                <a:avLst>
                  <a:gd name="adj" fmla="val 11062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31" name="순서도: 수행의 시작/종료 30">
                <a:extLst>
                  <a:ext uri="{FF2B5EF4-FFF2-40B4-BE49-F238E27FC236}">
                    <a16:creationId xmlns:a16="http://schemas.microsoft.com/office/drawing/2014/main" id="{9712D32E-51A0-DC40-09B9-2100A7265FCA}"/>
                  </a:ext>
                </a:extLst>
              </p:cNvPr>
              <p:cNvSpPr/>
              <p:nvPr/>
            </p:nvSpPr>
            <p:spPr>
              <a:xfrm>
                <a:off x="6996113" y="3331318"/>
                <a:ext cx="1205323" cy="425245"/>
              </a:xfrm>
              <a:prstGeom prst="flowChartTerminator">
                <a:avLst/>
              </a:prstGeom>
              <a:ln w="19050"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시작</a:t>
                </a:r>
              </a:p>
            </p:txBody>
          </p:sp>
          <p:sp>
            <p:nvSpPr>
              <p:cNvPr id="32" name="평행 사변형 31">
                <a:extLst>
                  <a:ext uri="{FF2B5EF4-FFF2-40B4-BE49-F238E27FC236}">
                    <a16:creationId xmlns:a16="http://schemas.microsoft.com/office/drawing/2014/main" id="{6A3E3C66-01FD-299C-994E-ACD87300F1A5}"/>
                  </a:ext>
                </a:extLst>
              </p:cNvPr>
              <p:cNvSpPr/>
              <p:nvPr/>
            </p:nvSpPr>
            <p:spPr>
              <a:xfrm>
                <a:off x="6440129" y="4018390"/>
                <a:ext cx="2253551" cy="412955"/>
              </a:xfrm>
              <a:prstGeom prst="parallelogram">
                <a:avLst>
                  <a:gd name="adj" fmla="val 65476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데이터 입출력</a:t>
                </a:r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202614F7-3569-6E8A-8B6D-9D2B56B3CD5B}"/>
                  </a:ext>
                </a:extLst>
              </p:cNvPr>
              <p:cNvSpPr/>
              <p:nvPr/>
            </p:nvSpPr>
            <p:spPr>
              <a:xfrm>
                <a:off x="6641298" y="4670323"/>
                <a:ext cx="1851850" cy="36512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데이터 처리</a:t>
                </a:r>
              </a:p>
            </p:txBody>
          </p:sp>
          <p:sp>
            <p:nvSpPr>
              <p:cNvPr id="34" name="다이아몬드 33">
                <a:extLst>
                  <a:ext uri="{FF2B5EF4-FFF2-40B4-BE49-F238E27FC236}">
                    <a16:creationId xmlns:a16="http://schemas.microsoft.com/office/drawing/2014/main" id="{5D322737-FBE0-535E-809F-53551140D221}"/>
                  </a:ext>
                </a:extLst>
              </p:cNvPr>
              <p:cNvSpPr/>
              <p:nvPr/>
            </p:nvSpPr>
            <p:spPr>
              <a:xfrm>
                <a:off x="6757322" y="5230202"/>
                <a:ext cx="1574117" cy="497176"/>
              </a:xfrm>
              <a:prstGeom prst="diamon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조건</a:t>
                </a:r>
              </a:p>
            </p:txBody>
          </p:sp>
          <p:sp>
            <p:nvSpPr>
              <p:cNvPr id="36" name="순서도: 수행의 시작/종료 35">
                <a:extLst>
                  <a:ext uri="{FF2B5EF4-FFF2-40B4-BE49-F238E27FC236}">
                    <a16:creationId xmlns:a16="http://schemas.microsoft.com/office/drawing/2014/main" id="{F762D565-A616-FFBA-D058-D700A7B1776D}"/>
                  </a:ext>
                </a:extLst>
              </p:cNvPr>
              <p:cNvSpPr/>
              <p:nvPr/>
            </p:nvSpPr>
            <p:spPr>
              <a:xfrm>
                <a:off x="6996112" y="5832214"/>
                <a:ext cx="1205323" cy="425245"/>
              </a:xfrm>
              <a:prstGeom prst="flowChartTerminator">
                <a:avLst/>
              </a:prstGeom>
              <a:ln w="19050"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완료</a:t>
                </a:r>
              </a:p>
            </p:txBody>
          </p:sp>
          <p:sp>
            <p:nvSpPr>
              <p:cNvPr id="37" name="화살표: 오른쪽으로 구부러짐 36">
                <a:extLst>
                  <a:ext uri="{FF2B5EF4-FFF2-40B4-BE49-F238E27FC236}">
                    <a16:creationId xmlns:a16="http://schemas.microsoft.com/office/drawing/2014/main" id="{16E3614C-749A-24A1-26A0-AB8DDB146709}"/>
                  </a:ext>
                </a:extLst>
              </p:cNvPr>
              <p:cNvSpPr/>
              <p:nvPr/>
            </p:nvSpPr>
            <p:spPr>
              <a:xfrm rot="1377946">
                <a:off x="6125471" y="3362310"/>
                <a:ext cx="635086" cy="821339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38" name="화살표: 왼쪽으로 구부러짐 37">
                <a:extLst>
                  <a:ext uri="{FF2B5EF4-FFF2-40B4-BE49-F238E27FC236}">
                    <a16:creationId xmlns:a16="http://schemas.microsoft.com/office/drawing/2014/main" id="{8CF0D9B7-1021-4A1A-95A4-11A8E89CF11C}"/>
                  </a:ext>
                </a:extLst>
              </p:cNvPr>
              <p:cNvSpPr/>
              <p:nvPr/>
            </p:nvSpPr>
            <p:spPr>
              <a:xfrm rot="888205">
                <a:off x="8608314" y="4118140"/>
                <a:ext cx="608465" cy="758580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1" name="화살표: 오른쪽으로 구부러짐 40">
                <a:extLst>
                  <a:ext uri="{FF2B5EF4-FFF2-40B4-BE49-F238E27FC236}">
                    <a16:creationId xmlns:a16="http://schemas.microsoft.com/office/drawing/2014/main" id="{3F459C5C-E94A-DA52-EC4E-05FBDE0501CB}"/>
                  </a:ext>
                </a:extLst>
              </p:cNvPr>
              <p:cNvSpPr/>
              <p:nvPr/>
            </p:nvSpPr>
            <p:spPr>
              <a:xfrm rot="20333006">
                <a:off x="6049915" y="4862068"/>
                <a:ext cx="635086" cy="821339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42" name="화살표: 왼쪽으로 구부러짐 41">
              <a:extLst>
                <a:ext uri="{FF2B5EF4-FFF2-40B4-BE49-F238E27FC236}">
                  <a16:creationId xmlns:a16="http://schemas.microsoft.com/office/drawing/2014/main" id="{F7FB5444-DEC7-7AF9-DD03-86DCC1902C0F}"/>
                </a:ext>
              </a:extLst>
            </p:cNvPr>
            <p:cNvSpPr/>
            <p:nvPr/>
          </p:nvSpPr>
          <p:spPr>
            <a:xfrm rot="888205">
              <a:off x="8333193" y="5455690"/>
              <a:ext cx="608465" cy="758580"/>
            </a:xfrm>
            <a:prstGeom prst="curved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4" name="하트 23">
              <a:extLst>
                <a:ext uri="{FF2B5EF4-FFF2-40B4-BE49-F238E27FC236}">
                  <a16:creationId xmlns:a16="http://schemas.microsoft.com/office/drawing/2014/main" id="{5C5B26E5-80F7-AEE3-30BD-43B258E9F78E}"/>
                </a:ext>
              </a:extLst>
            </p:cNvPr>
            <p:cNvSpPr/>
            <p:nvPr/>
          </p:nvSpPr>
          <p:spPr>
            <a:xfrm>
              <a:off x="6932272" y="1569756"/>
              <a:ext cx="1314109" cy="724821"/>
            </a:xfrm>
            <a:prstGeom prst="hear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순서도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65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203</TotalTime>
  <Words>195</Words>
  <Application>Microsoft Office PowerPoint</Application>
  <PresentationFormat>A4 용지(210x297mm)</PresentationFormat>
  <Paragraphs>53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6</vt:i4>
      </vt:variant>
    </vt:vector>
  </HeadingPairs>
  <TitlesOfParts>
    <vt:vector size="16" baseType="lpstr">
      <vt:lpstr>굴림</vt:lpstr>
      <vt:lpstr>궁서</vt:lpstr>
      <vt:lpstr>돋움</vt:lpstr>
      <vt:lpstr>맑은 고딕</vt:lpstr>
      <vt:lpstr>Arial</vt:lpstr>
      <vt:lpstr>Calibri</vt:lpstr>
      <vt:lpstr>Calibri Light</vt:lpstr>
      <vt:lpstr>Wingdings</vt:lpstr>
      <vt:lpstr>Office 테마</vt:lpstr>
      <vt:lpstr>디자인 사용자 지정</vt:lpstr>
      <vt:lpstr>PowerPoint 프레젠테이션</vt:lpstr>
      <vt:lpstr>목차</vt:lpstr>
      <vt:lpstr>A. 알고리즘의 정의와 조건</vt:lpstr>
      <vt:lpstr>B. 알고리즘의 표현 방법</vt:lpstr>
      <vt:lpstr>C. 의사코드와 순서도 비교</vt:lpstr>
      <vt:lpstr>D. 프로그램 생성 과정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혜진 김</dc:creator>
  <cp:lastModifiedBy>혜진 김</cp:lastModifiedBy>
  <cp:revision>1</cp:revision>
  <dcterms:created xsi:type="dcterms:W3CDTF">2026-06-22T14:20:53Z</dcterms:created>
  <dcterms:modified xsi:type="dcterms:W3CDTF">2026-06-23T06:49:29Z</dcterms:modified>
</cp:coreProperties>
</file>