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8DFED-4EE4-4F27-AE04-C3E29B5A5369}" v="538" dt="2020-04-25T08:01:57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채은 윤" userId="6d0df7116ece8b0d" providerId="LiveId" clId="{B778DFED-4EE4-4F27-AE04-C3E29B5A5369}"/>
    <pc:docChg chg="custSel addSld modSld modMainMaster">
      <pc:chgData name="채은 윤" userId="6d0df7116ece8b0d" providerId="LiveId" clId="{B778DFED-4EE4-4F27-AE04-C3E29B5A5369}" dt="2020-04-25T08:02:42.677" v="2269" actId="688"/>
      <pc:docMkLst>
        <pc:docMk/>
      </pc:docMkLst>
      <pc:sldChg chg="addSp delSp modSp mod">
        <pc:chgData name="채은 윤" userId="6d0df7116ece8b0d" providerId="LiveId" clId="{B778DFED-4EE4-4F27-AE04-C3E29B5A5369}" dt="2020-04-25T08:02:42.677" v="2269" actId="688"/>
        <pc:sldMkLst>
          <pc:docMk/>
          <pc:sldMk cId="1374099418" sldId="256"/>
        </pc:sldMkLst>
        <pc:spChg chg="del">
          <ac:chgData name="채은 윤" userId="6d0df7116ece8b0d" providerId="LiveId" clId="{B778DFED-4EE4-4F27-AE04-C3E29B5A5369}" dt="2020-04-25T07:20:17.825" v="0" actId="478"/>
          <ac:spMkLst>
            <pc:docMk/>
            <pc:sldMk cId="1374099418" sldId="256"/>
            <ac:spMk id="2" creationId="{01F65585-2FA3-405E-88C2-BFE8957DB509}"/>
          </ac:spMkLst>
        </pc:spChg>
        <pc:spChg chg="del">
          <ac:chgData name="채은 윤" userId="6d0df7116ece8b0d" providerId="LiveId" clId="{B778DFED-4EE4-4F27-AE04-C3E29B5A5369}" dt="2020-04-25T07:20:17.825" v="0" actId="478"/>
          <ac:spMkLst>
            <pc:docMk/>
            <pc:sldMk cId="1374099418" sldId="256"/>
            <ac:spMk id="3" creationId="{2EC671C1-AD8F-4333-AB5B-F7744BA1C1AF}"/>
          </ac:spMkLst>
        </pc:spChg>
        <pc:spChg chg="add mod">
          <ac:chgData name="채은 윤" userId="6d0df7116ece8b0d" providerId="LiveId" clId="{B778DFED-4EE4-4F27-AE04-C3E29B5A5369}" dt="2020-04-25T08:02:18.503" v="2263" actId="14100"/>
          <ac:spMkLst>
            <pc:docMk/>
            <pc:sldMk cId="1374099418" sldId="256"/>
            <ac:spMk id="4" creationId="{BF189FC6-D9A2-47C3-8E0F-88D1E5C4D297}"/>
          </ac:spMkLst>
        </pc:spChg>
        <pc:spChg chg="add mod">
          <ac:chgData name="채은 윤" userId="6d0df7116ece8b0d" providerId="LiveId" clId="{B778DFED-4EE4-4F27-AE04-C3E29B5A5369}" dt="2020-04-25T08:02:42.677" v="2269" actId="688"/>
          <ac:spMkLst>
            <pc:docMk/>
            <pc:sldMk cId="1374099418" sldId="256"/>
            <ac:spMk id="7" creationId="{0800A345-E290-4D58-9E75-BF3645B2E33B}"/>
          </ac:spMkLst>
        </pc:spChg>
        <pc:spChg chg="add mod">
          <ac:chgData name="채은 윤" userId="6d0df7116ece8b0d" providerId="LiveId" clId="{B778DFED-4EE4-4F27-AE04-C3E29B5A5369}" dt="2020-04-25T08:02:33.119" v="2266" actId="14861"/>
          <ac:spMkLst>
            <pc:docMk/>
            <pc:sldMk cId="1374099418" sldId="256"/>
            <ac:spMk id="8" creationId="{AA6C8289-7EB8-4744-91AA-6DEC69ABA7D8}"/>
          </ac:spMkLst>
        </pc:spChg>
        <pc:picChg chg="add mod">
          <ac:chgData name="채은 윤" userId="6d0df7116ece8b0d" providerId="LiveId" clId="{B778DFED-4EE4-4F27-AE04-C3E29B5A5369}" dt="2020-04-25T07:23:05.133" v="39" actId="1076"/>
          <ac:picMkLst>
            <pc:docMk/>
            <pc:sldMk cId="1374099418" sldId="256"/>
            <ac:picMk id="6" creationId="{868BAE3B-AF56-4A33-9C18-463FFC871537}"/>
          </ac:picMkLst>
        </pc:picChg>
      </pc:sldChg>
      <pc:sldChg chg="addSp delSp modSp add mod">
        <pc:chgData name="채은 윤" userId="6d0df7116ece8b0d" providerId="LiveId" clId="{B778DFED-4EE4-4F27-AE04-C3E29B5A5369}" dt="2020-04-25T07:29:29.526" v="336" actId="1076"/>
        <pc:sldMkLst>
          <pc:docMk/>
          <pc:sldMk cId="3695784029" sldId="257"/>
        </pc:sldMkLst>
        <pc:spChg chg="del">
          <ac:chgData name="채은 윤" userId="6d0df7116ece8b0d" providerId="LiveId" clId="{B778DFED-4EE4-4F27-AE04-C3E29B5A5369}" dt="2020-04-25T07:20:23.371" v="2"/>
          <ac:spMkLst>
            <pc:docMk/>
            <pc:sldMk cId="3695784029" sldId="257"/>
            <ac:spMk id="2" creationId="{8847AC76-06F9-45BF-B4A5-2DF538ADB32A}"/>
          </ac:spMkLst>
        </pc:spChg>
        <pc:spChg chg="del">
          <ac:chgData name="채은 윤" userId="6d0df7116ece8b0d" providerId="LiveId" clId="{B778DFED-4EE4-4F27-AE04-C3E29B5A5369}" dt="2020-04-25T07:20:23.371" v="2"/>
          <ac:spMkLst>
            <pc:docMk/>
            <pc:sldMk cId="3695784029" sldId="257"/>
            <ac:spMk id="3" creationId="{F8B9CE10-F060-4B2D-A9DB-5251FCF9CA4D}"/>
          </ac:spMkLst>
        </pc:spChg>
        <pc:spChg chg="add mod">
          <ac:chgData name="채은 윤" userId="6d0df7116ece8b0d" providerId="LiveId" clId="{B778DFED-4EE4-4F27-AE04-C3E29B5A5369}" dt="2020-04-25T07:26:38.727" v="80" actId="20577"/>
          <ac:spMkLst>
            <pc:docMk/>
            <pc:sldMk cId="3695784029" sldId="257"/>
            <ac:spMk id="4" creationId="{2A4D4D40-4FD9-41F8-BE0A-F336484A20CC}"/>
          </ac:spMkLst>
        </pc:spChg>
        <pc:spChg chg="add mod">
          <ac:chgData name="채은 윤" userId="6d0df7116ece8b0d" providerId="LiveId" clId="{B778DFED-4EE4-4F27-AE04-C3E29B5A5369}" dt="2020-04-25T07:28:19.083" v="234" actId="2711"/>
          <ac:spMkLst>
            <pc:docMk/>
            <pc:sldMk cId="3695784029" sldId="257"/>
            <ac:spMk id="6" creationId="{99704447-F2A6-4083-AFC6-2ED871649EF3}"/>
          </ac:spMkLst>
        </pc:spChg>
        <pc:spChg chg="add mod">
          <ac:chgData name="채은 윤" userId="6d0df7116ece8b0d" providerId="LiveId" clId="{B778DFED-4EE4-4F27-AE04-C3E29B5A5369}" dt="2020-04-25T07:28:19.083" v="234" actId="2711"/>
          <ac:spMkLst>
            <pc:docMk/>
            <pc:sldMk cId="3695784029" sldId="257"/>
            <ac:spMk id="7" creationId="{863EECEA-3341-4B71-B7FE-4DD6123B1F7F}"/>
          </ac:spMkLst>
        </pc:spChg>
        <pc:spChg chg="add mod">
          <ac:chgData name="채은 윤" userId="6d0df7116ece8b0d" providerId="LiveId" clId="{B778DFED-4EE4-4F27-AE04-C3E29B5A5369}" dt="2020-04-25T07:28:19.083" v="234" actId="2711"/>
          <ac:spMkLst>
            <pc:docMk/>
            <pc:sldMk cId="3695784029" sldId="257"/>
            <ac:spMk id="8" creationId="{E58F7EC2-1443-470E-BC2A-C01C1ECD267B}"/>
          </ac:spMkLst>
        </pc:spChg>
        <pc:spChg chg="add mod">
          <ac:chgData name="채은 윤" userId="6d0df7116ece8b0d" providerId="LiveId" clId="{B778DFED-4EE4-4F27-AE04-C3E29B5A5369}" dt="2020-04-25T07:29:02.718" v="289"/>
          <ac:spMkLst>
            <pc:docMk/>
            <pc:sldMk cId="3695784029" sldId="257"/>
            <ac:spMk id="9" creationId="{20FF30B0-2367-4834-83A1-ECC3C33FA3F1}"/>
          </ac:spMkLst>
        </pc:spChg>
        <pc:spChg chg="add mod">
          <ac:chgData name="채은 윤" userId="6d0df7116ece8b0d" providerId="LiveId" clId="{B778DFED-4EE4-4F27-AE04-C3E29B5A5369}" dt="2020-04-25T07:28:21.405" v="235" actId="571"/>
          <ac:spMkLst>
            <pc:docMk/>
            <pc:sldMk cId="3695784029" sldId="257"/>
            <ac:spMk id="10" creationId="{6C61583D-F7DA-4CF3-8E37-B4A80C1F7C6A}"/>
          </ac:spMkLst>
        </pc:spChg>
        <pc:spChg chg="add mod">
          <ac:chgData name="채은 윤" userId="6d0df7116ece8b0d" providerId="LiveId" clId="{B778DFED-4EE4-4F27-AE04-C3E29B5A5369}" dt="2020-04-25T07:28:47.585" v="243" actId="20577"/>
          <ac:spMkLst>
            <pc:docMk/>
            <pc:sldMk cId="3695784029" sldId="257"/>
            <ac:spMk id="11" creationId="{FC8DD570-9A24-4A84-9E23-7A2716655EDD}"/>
          </ac:spMkLst>
        </pc:spChg>
        <pc:spChg chg="add mod">
          <ac:chgData name="채은 윤" userId="6d0df7116ece8b0d" providerId="LiveId" clId="{B778DFED-4EE4-4F27-AE04-C3E29B5A5369}" dt="2020-04-25T07:29:08.375" v="320"/>
          <ac:spMkLst>
            <pc:docMk/>
            <pc:sldMk cId="3695784029" sldId="257"/>
            <ac:spMk id="12" creationId="{AB563344-3636-4D5F-91F8-BD56B4E03964}"/>
          </ac:spMkLst>
        </pc:spChg>
        <pc:spChg chg="add mod">
          <ac:chgData name="채은 윤" userId="6d0df7116ece8b0d" providerId="LiveId" clId="{B778DFED-4EE4-4F27-AE04-C3E29B5A5369}" dt="2020-04-25T07:28:22.917" v="236" actId="571"/>
          <ac:spMkLst>
            <pc:docMk/>
            <pc:sldMk cId="3695784029" sldId="257"/>
            <ac:spMk id="13" creationId="{0BB1CD6C-1F96-494A-AF98-F81BD7D11A8C}"/>
          </ac:spMkLst>
        </pc:spChg>
        <pc:spChg chg="add mod">
          <ac:chgData name="채은 윤" userId="6d0df7116ece8b0d" providerId="LiveId" clId="{B778DFED-4EE4-4F27-AE04-C3E29B5A5369}" dt="2020-04-25T07:28:50.665" v="245" actId="20577"/>
          <ac:spMkLst>
            <pc:docMk/>
            <pc:sldMk cId="3695784029" sldId="257"/>
            <ac:spMk id="14" creationId="{A9952919-DA40-4F82-876B-458F5550D01C}"/>
          </ac:spMkLst>
        </pc:spChg>
        <pc:spChg chg="add mod">
          <ac:chgData name="채은 윤" userId="6d0df7116ece8b0d" providerId="LiveId" clId="{B778DFED-4EE4-4F27-AE04-C3E29B5A5369}" dt="2020-04-25T07:29:12.651" v="330"/>
          <ac:spMkLst>
            <pc:docMk/>
            <pc:sldMk cId="3695784029" sldId="257"/>
            <ac:spMk id="15" creationId="{1AF5E77D-1126-4C4E-820F-71E4D4CC8589}"/>
          </ac:spMkLst>
        </pc:spChg>
        <pc:spChg chg="add mod">
          <ac:chgData name="채은 윤" userId="6d0df7116ece8b0d" providerId="LiveId" clId="{B778DFED-4EE4-4F27-AE04-C3E29B5A5369}" dt="2020-04-25T07:28:44.093" v="241" actId="1076"/>
          <ac:spMkLst>
            <pc:docMk/>
            <pc:sldMk cId="3695784029" sldId="257"/>
            <ac:spMk id="16" creationId="{75BB069D-A312-4262-9351-1C930754299F}"/>
          </ac:spMkLst>
        </pc:spChg>
        <pc:spChg chg="add mod">
          <ac:chgData name="채은 윤" userId="6d0df7116ece8b0d" providerId="LiveId" clId="{B778DFED-4EE4-4F27-AE04-C3E29B5A5369}" dt="2020-04-25T07:28:53.382" v="247" actId="20577"/>
          <ac:spMkLst>
            <pc:docMk/>
            <pc:sldMk cId="3695784029" sldId="257"/>
            <ac:spMk id="17" creationId="{2268595A-7031-4A28-B67A-F620B65A19AE}"/>
          </ac:spMkLst>
        </pc:spChg>
        <pc:picChg chg="add mod modCrop">
          <ac:chgData name="채은 윤" userId="6d0df7116ece8b0d" providerId="LiveId" clId="{B778DFED-4EE4-4F27-AE04-C3E29B5A5369}" dt="2020-04-25T07:29:29.526" v="336" actId="1076"/>
          <ac:picMkLst>
            <pc:docMk/>
            <pc:sldMk cId="3695784029" sldId="257"/>
            <ac:picMk id="19" creationId="{905B78BD-F33D-444B-8D4E-3378EC2D02D1}"/>
          </ac:picMkLst>
        </pc:picChg>
      </pc:sldChg>
      <pc:sldChg chg="addSp delSp modSp add mod modAnim">
        <pc:chgData name="채은 윤" userId="6d0df7116ece8b0d" providerId="LiveId" clId="{B778DFED-4EE4-4F27-AE04-C3E29B5A5369}" dt="2020-04-25T07:34:18.857" v="897" actId="1076"/>
        <pc:sldMkLst>
          <pc:docMk/>
          <pc:sldMk cId="2149724427" sldId="258"/>
        </pc:sldMkLst>
        <pc:spChg chg="del">
          <ac:chgData name="채은 윤" userId="6d0df7116ece8b0d" providerId="LiveId" clId="{B778DFED-4EE4-4F27-AE04-C3E29B5A5369}" dt="2020-04-25T07:20:34.120" v="7"/>
          <ac:spMkLst>
            <pc:docMk/>
            <pc:sldMk cId="2149724427" sldId="258"/>
            <ac:spMk id="2" creationId="{20178C56-574B-4DF4-9AE8-D1585B30BCFD}"/>
          </ac:spMkLst>
        </pc:spChg>
        <pc:spChg chg="add mod">
          <ac:chgData name="채은 윤" userId="6d0df7116ece8b0d" providerId="LiveId" clId="{B778DFED-4EE4-4F27-AE04-C3E29B5A5369}" dt="2020-04-25T07:26:44.277" v="98"/>
          <ac:spMkLst>
            <pc:docMk/>
            <pc:sldMk cId="2149724427" sldId="258"/>
            <ac:spMk id="3" creationId="{3A3493F0-AE94-4DCB-9A43-E33480F6FA09}"/>
          </ac:spMkLst>
        </pc:spChg>
        <pc:spChg chg="add mod">
          <ac:chgData name="채은 윤" userId="6d0df7116ece8b0d" providerId="LiveId" clId="{B778DFED-4EE4-4F27-AE04-C3E29B5A5369}" dt="2020-04-25T07:32:24.941" v="558" actId="1076"/>
          <ac:spMkLst>
            <pc:docMk/>
            <pc:sldMk cId="2149724427" sldId="258"/>
            <ac:spMk id="4" creationId="{E563072E-218B-43FE-9FA2-E2552EA6F4A4}"/>
          </ac:spMkLst>
        </pc:spChg>
        <pc:spChg chg="add del mod ord">
          <ac:chgData name="채은 윤" userId="6d0df7116ece8b0d" providerId="LiveId" clId="{B778DFED-4EE4-4F27-AE04-C3E29B5A5369}" dt="2020-04-25T07:34:08.851" v="893"/>
          <ac:spMkLst>
            <pc:docMk/>
            <pc:sldMk cId="2149724427" sldId="258"/>
            <ac:spMk id="5" creationId="{016F3B56-05FA-491A-BA2D-A3193E991593}"/>
          </ac:spMkLst>
        </pc:spChg>
        <pc:spChg chg="add mod">
          <ac:chgData name="채은 윤" userId="6d0df7116ece8b0d" providerId="LiveId" clId="{B778DFED-4EE4-4F27-AE04-C3E29B5A5369}" dt="2020-04-25T07:33:57.079" v="891" actId="20577"/>
          <ac:spMkLst>
            <pc:docMk/>
            <pc:sldMk cId="2149724427" sldId="258"/>
            <ac:spMk id="7" creationId="{F283911B-E88F-41F5-B424-9C2CF914CB86}"/>
          </ac:spMkLst>
        </pc:spChg>
        <pc:picChg chg="add mod">
          <ac:chgData name="채은 윤" userId="6d0df7116ece8b0d" providerId="LiveId" clId="{B778DFED-4EE4-4F27-AE04-C3E29B5A5369}" dt="2020-04-25T07:34:18.857" v="897" actId="1076"/>
          <ac:picMkLst>
            <pc:docMk/>
            <pc:sldMk cId="2149724427" sldId="258"/>
            <ac:picMk id="8" creationId="{016A4156-A737-4575-BD7B-C19113C68C19}"/>
          </ac:picMkLst>
        </pc:picChg>
      </pc:sldChg>
      <pc:sldChg chg="addSp delSp modSp add mod">
        <pc:chgData name="채은 윤" userId="6d0df7116ece8b0d" providerId="LiveId" clId="{B778DFED-4EE4-4F27-AE04-C3E29B5A5369}" dt="2020-04-25T07:39:51.384" v="1477" actId="207"/>
        <pc:sldMkLst>
          <pc:docMk/>
          <pc:sldMk cId="1906564800" sldId="259"/>
        </pc:sldMkLst>
        <pc:spChg chg="mod">
          <ac:chgData name="채은 윤" userId="6d0df7116ece8b0d" providerId="LiveId" clId="{B778DFED-4EE4-4F27-AE04-C3E29B5A5369}" dt="2020-04-25T07:26:53.718" v="150"/>
          <ac:spMkLst>
            <pc:docMk/>
            <pc:sldMk cId="1906564800" sldId="259"/>
            <ac:spMk id="2" creationId="{23555631-FC7E-4AA4-9F89-38EACF84C01E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6" creationId="{9A5342D0-C6DD-4020-BD9A-FC4BA17757DF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7" creationId="{AADAC4BF-FEC5-4E95-AECE-582DCAD54805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8" creationId="{DFCBC98F-AD68-44B9-884C-53FDD2127CD9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9" creationId="{0603D0E9-3FAB-40B6-99E7-0AB9EF52E95D}"/>
          </ac:spMkLst>
        </pc:spChg>
        <pc:spChg chg="add del mod">
          <ac:chgData name="채은 윤" userId="6d0df7116ece8b0d" providerId="LiveId" clId="{B778DFED-4EE4-4F27-AE04-C3E29B5A5369}" dt="2020-04-25T07:38:42.615" v="1430" actId="478"/>
          <ac:spMkLst>
            <pc:docMk/>
            <pc:sldMk cId="1906564800" sldId="259"/>
            <ac:spMk id="10" creationId="{CDEE565B-CB55-47CD-A3D1-DE99C2A8AC54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11" creationId="{5B0673FC-A4D8-4417-97E9-69F422081881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12" creationId="{DF21EC80-4AF0-49A2-A1BE-509F2B2EA5DD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13" creationId="{6D285FC2-EE91-4F5B-B266-2E965F8E920D}"/>
          </ac:spMkLst>
        </pc:spChg>
        <pc:spChg chg="add mod">
          <ac:chgData name="채은 윤" userId="6d0df7116ece8b0d" providerId="LiveId" clId="{B778DFED-4EE4-4F27-AE04-C3E29B5A5369}" dt="2020-04-25T07:39:51.384" v="1477" actId="207"/>
          <ac:spMkLst>
            <pc:docMk/>
            <pc:sldMk cId="1906564800" sldId="259"/>
            <ac:spMk id="14" creationId="{FD79AD17-839F-419F-B166-7CD45D61152F}"/>
          </ac:spMkLst>
        </pc:spChg>
        <pc:graphicFrameChg chg="add mod ord modGraphic">
          <ac:chgData name="채은 윤" userId="6d0df7116ece8b0d" providerId="LiveId" clId="{B778DFED-4EE4-4F27-AE04-C3E29B5A5369}" dt="2020-04-25T07:39:51.384" v="1477" actId="207"/>
          <ac:graphicFrameMkLst>
            <pc:docMk/>
            <pc:sldMk cId="1906564800" sldId="259"/>
            <ac:graphicFrameMk id="4" creationId="{B6DFDE13-D1AD-475B-AF9E-E74829FD3447}"/>
          </ac:graphicFrameMkLst>
        </pc:graphicFrameChg>
      </pc:sldChg>
      <pc:sldChg chg="addSp modSp add mod">
        <pc:chgData name="채은 윤" userId="6d0df7116ece8b0d" providerId="LiveId" clId="{B778DFED-4EE4-4F27-AE04-C3E29B5A5369}" dt="2020-04-25T07:44:21.101" v="1574" actId="20577"/>
        <pc:sldMkLst>
          <pc:docMk/>
          <pc:sldMk cId="902902363" sldId="260"/>
        </pc:sldMkLst>
        <pc:spChg chg="mod">
          <ac:chgData name="채은 윤" userId="6d0df7116ece8b0d" providerId="LiveId" clId="{B778DFED-4EE4-4F27-AE04-C3E29B5A5369}" dt="2020-04-25T07:26:59.771" v="175"/>
          <ac:spMkLst>
            <pc:docMk/>
            <pc:sldMk cId="902902363" sldId="260"/>
            <ac:spMk id="2" creationId="{FE2D845D-B7C9-4EEA-B844-98DC7B134A16}"/>
          </ac:spMkLst>
        </pc:spChg>
        <pc:graphicFrameChg chg="add mod">
          <ac:chgData name="채은 윤" userId="6d0df7116ece8b0d" providerId="LiveId" clId="{B778DFED-4EE4-4F27-AE04-C3E29B5A5369}" dt="2020-04-25T07:44:21.101" v="1574" actId="20577"/>
          <ac:graphicFrameMkLst>
            <pc:docMk/>
            <pc:sldMk cId="902902363" sldId="260"/>
            <ac:graphicFrameMk id="6" creationId="{CF2237EF-CB3D-47AA-9D66-A40E95EF229A}"/>
          </ac:graphicFrameMkLst>
        </pc:graphicFrameChg>
      </pc:sldChg>
      <pc:sldChg chg="addSp modSp add mod modAnim">
        <pc:chgData name="채은 윤" userId="6d0df7116ece8b0d" providerId="LiveId" clId="{B778DFED-4EE4-4F27-AE04-C3E29B5A5369}" dt="2020-04-25T07:56:43.742" v="2196"/>
        <pc:sldMkLst>
          <pc:docMk/>
          <pc:sldMk cId="3756151312" sldId="261"/>
        </pc:sldMkLst>
        <pc:spChg chg="mod">
          <ac:chgData name="채은 윤" userId="6d0df7116ece8b0d" providerId="LiveId" clId="{B778DFED-4EE4-4F27-AE04-C3E29B5A5369}" dt="2020-04-25T07:27:04.155" v="192"/>
          <ac:spMkLst>
            <pc:docMk/>
            <pc:sldMk cId="3756151312" sldId="261"/>
            <ac:spMk id="2" creationId="{D0BED1DE-046F-4661-96EE-CAEEA3EA032D}"/>
          </ac:spMkLst>
        </pc:spChg>
        <pc:spChg chg="add mod">
          <ac:chgData name="채은 윤" userId="6d0df7116ece8b0d" providerId="LiveId" clId="{B778DFED-4EE4-4F27-AE04-C3E29B5A5369}" dt="2020-04-25T07:56:16.231" v="2191" actId="164"/>
          <ac:spMkLst>
            <pc:docMk/>
            <pc:sldMk cId="3756151312" sldId="261"/>
            <ac:spMk id="5" creationId="{D33EBE47-33A4-4A1B-8E39-B44316D57A7A}"/>
          </ac:spMkLst>
        </pc:spChg>
        <pc:spChg chg="add mod">
          <ac:chgData name="채은 윤" userId="6d0df7116ece8b0d" providerId="LiveId" clId="{B778DFED-4EE4-4F27-AE04-C3E29B5A5369}" dt="2020-04-25T07:56:16.231" v="2191" actId="164"/>
          <ac:spMkLst>
            <pc:docMk/>
            <pc:sldMk cId="3756151312" sldId="261"/>
            <ac:spMk id="6" creationId="{BB6EED0C-71EE-4D37-A7DC-8CF9AFE3D382}"/>
          </ac:spMkLst>
        </pc:spChg>
        <pc:spChg chg="add mod">
          <ac:chgData name="채은 윤" userId="6d0df7116ece8b0d" providerId="LiveId" clId="{B778DFED-4EE4-4F27-AE04-C3E29B5A5369}" dt="2020-04-25T07:56:16.231" v="2191" actId="164"/>
          <ac:spMkLst>
            <pc:docMk/>
            <pc:sldMk cId="3756151312" sldId="261"/>
            <ac:spMk id="7" creationId="{FF69DAC5-5C4A-4BB0-BBDE-99C8BE733778}"/>
          </ac:spMkLst>
        </pc:spChg>
        <pc:spChg chg="add mod">
          <ac:chgData name="채은 윤" userId="6d0df7116ece8b0d" providerId="LiveId" clId="{B778DFED-4EE4-4F27-AE04-C3E29B5A5369}" dt="2020-04-25T07:56:16.231" v="2191" actId="164"/>
          <ac:spMkLst>
            <pc:docMk/>
            <pc:sldMk cId="3756151312" sldId="261"/>
            <ac:spMk id="10" creationId="{468C4182-ED91-4641-A18B-CEFF27FBB464}"/>
          </ac:spMkLst>
        </pc:spChg>
        <pc:spChg chg="add mod ord">
          <ac:chgData name="채은 윤" userId="6d0df7116ece8b0d" providerId="LiveId" clId="{B778DFED-4EE4-4F27-AE04-C3E29B5A5369}" dt="2020-04-25T07:56:16.231" v="2191" actId="164"/>
          <ac:spMkLst>
            <pc:docMk/>
            <pc:sldMk cId="3756151312" sldId="261"/>
            <ac:spMk id="12" creationId="{C75BC48B-75AA-4D6D-8823-3CB538178076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13" creationId="{C5E92882-B897-48B5-A532-08700FAB7DB8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14" creationId="{4FC16CA9-3DE1-42AF-BB9A-CDBAE0CD4BCD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15" creationId="{6BA44107-914A-4D49-9854-FB7CFA6D5B10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16" creationId="{B0E4C1F4-4929-4D46-B967-00FA825BD80C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17" creationId="{00898DFC-FD46-4E3A-8704-392987913C5D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18" creationId="{F9CF2CCD-96B6-40DD-871E-3C7632C3B05A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19" creationId="{A981FE74-3462-4939-A5E4-D63852DC70C5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20" creationId="{1E3B5A6D-2AB9-4BA4-96AA-3DA324797A48}"/>
          </ac:spMkLst>
        </pc:spChg>
        <pc:spChg chg="add mod or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21" creationId="{9BCAC555-8870-477C-BBD7-35D611CFB4C6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22" creationId="{8B71B9DF-3DBD-40AF-8C0D-5618EA7DDFA4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23" creationId="{DFA0B852-1031-49D9-A857-4B6BAA9AE7EC}"/>
          </ac:spMkLst>
        </pc:spChg>
        <pc:spChg chg="add mo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24" creationId="{0ED05639-994C-4E8D-9A48-4322F2A25067}"/>
          </ac:spMkLst>
        </pc:spChg>
        <pc:spChg chg="add mod ord">
          <ac:chgData name="채은 윤" userId="6d0df7116ece8b0d" providerId="LiveId" clId="{B778DFED-4EE4-4F27-AE04-C3E29B5A5369}" dt="2020-04-25T07:56:08.303" v="2190" actId="164"/>
          <ac:spMkLst>
            <pc:docMk/>
            <pc:sldMk cId="3756151312" sldId="261"/>
            <ac:spMk id="25" creationId="{2C5E7482-88CE-429A-AC67-5DEB87094DCF}"/>
          </ac:spMkLst>
        </pc:spChg>
        <pc:grpChg chg="add mod">
          <ac:chgData name="채은 윤" userId="6d0df7116ece8b0d" providerId="LiveId" clId="{B778DFED-4EE4-4F27-AE04-C3E29B5A5369}" dt="2020-04-25T07:56:21.529" v="2193" actId="1076"/>
          <ac:grpSpMkLst>
            <pc:docMk/>
            <pc:sldMk cId="3756151312" sldId="261"/>
            <ac:grpSpMk id="26" creationId="{CBB0F13B-D34C-4510-B265-33C77E3D4DEE}"/>
          </ac:grpSpMkLst>
        </pc:grpChg>
        <pc:grpChg chg="add mod">
          <ac:chgData name="채은 윤" userId="6d0df7116ece8b0d" providerId="LiveId" clId="{B778DFED-4EE4-4F27-AE04-C3E29B5A5369}" dt="2020-04-25T07:56:19.736" v="2192" actId="1076"/>
          <ac:grpSpMkLst>
            <pc:docMk/>
            <pc:sldMk cId="3756151312" sldId="261"/>
            <ac:grpSpMk id="27" creationId="{EEB014B1-8E07-441A-BBAB-2D80FB6A6733}"/>
          </ac:grpSpMkLst>
        </pc:grpChg>
        <pc:graphicFrameChg chg="add mod">
          <ac:chgData name="채은 윤" userId="6d0df7116ece8b0d" providerId="LiveId" clId="{B778DFED-4EE4-4F27-AE04-C3E29B5A5369}" dt="2020-04-25T07:56:16.231" v="2191" actId="164"/>
          <ac:graphicFrameMkLst>
            <pc:docMk/>
            <pc:sldMk cId="3756151312" sldId="261"/>
            <ac:graphicFrameMk id="4" creationId="{949A6596-AFA6-4810-A5A8-1E68CB7E0C9E}"/>
          </ac:graphicFrameMkLst>
        </pc:graphicFrameChg>
        <pc:graphicFrameChg chg="add mod">
          <ac:chgData name="채은 윤" userId="6d0df7116ece8b0d" providerId="LiveId" clId="{B778DFED-4EE4-4F27-AE04-C3E29B5A5369}" dt="2020-04-25T07:56:16.231" v="2191" actId="164"/>
          <ac:graphicFrameMkLst>
            <pc:docMk/>
            <pc:sldMk cId="3756151312" sldId="261"/>
            <ac:graphicFrameMk id="11" creationId="{304BD5D9-8A4E-4B2C-8710-93AF592C23CD}"/>
          </ac:graphicFrameMkLst>
        </pc:graphicFrameChg>
        <pc:cxnChg chg="add mod ord">
          <ac:chgData name="채은 윤" userId="6d0df7116ece8b0d" providerId="LiveId" clId="{B778DFED-4EE4-4F27-AE04-C3E29B5A5369}" dt="2020-04-25T07:56:16.231" v="2191" actId="164"/>
          <ac:cxnSpMkLst>
            <pc:docMk/>
            <pc:sldMk cId="3756151312" sldId="261"/>
            <ac:cxnSpMk id="9" creationId="{12CF3C56-F911-49B9-8864-67648797574D}"/>
          </ac:cxnSpMkLst>
        </pc:cxnChg>
      </pc:sldChg>
      <pc:sldMasterChg chg="addSp delSp modSp mod">
        <pc:chgData name="채은 윤" userId="6d0df7116ece8b0d" providerId="LiveId" clId="{B778DFED-4EE4-4F27-AE04-C3E29B5A5369}" dt="2020-04-25T07:26:20" v="70" actId="14100"/>
        <pc:sldMasterMkLst>
          <pc:docMk/>
          <pc:sldMasterMk cId="177552624" sldId="2147483660"/>
        </pc:sldMasterMkLst>
        <pc:spChg chg="mod ord">
          <ac:chgData name="채은 윤" userId="6d0df7116ece8b0d" providerId="LiveId" clId="{B778DFED-4EE4-4F27-AE04-C3E29B5A5369}" dt="2020-04-25T07:26:20" v="70" actId="14100"/>
          <ac:spMkLst>
            <pc:docMk/>
            <pc:sldMasterMk cId="177552624" sldId="2147483660"/>
            <ac:spMk id="2" creationId="{00000000-0000-0000-0000-000000000000}"/>
          </ac:spMkLst>
        </pc:spChg>
        <pc:spChg chg="mod">
          <ac:chgData name="채은 윤" userId="6d0df7116ece8b0d" providerId="LiveId" clId="{B778DFED-4EE4-4F27-AE04-C3E29B5A5369}" dt="2020-04-25T07:23:28.407" v="43" actId="207"/>
          <ac:spMkLst>
            <pc:docMk/>
            <pc:sldMasterMk cId="177552624" sldId="2147483660"/>
            <ac:spMk id="6" creationId="{00000000-0000-0000-0000-000000000000}"/>
          </ac:spMkLst>
        </pc:spChg>
        <pc:spChg chg="add mod">
          <ac:chgData name="채은 윤" userId="6d0df7116ece8b0d" providerId="LiveId" clId="{B778DFED-4EE4-4F27-AE04-C3E29B5A5369}" dt="2020-04-25T07:24:10.313" v="52" actId="207"/>
          <ac:spMkLst>
            <pc:docMk/>
            <pc:sldMasterMk cId="177552624" sldId="2147483660"/>
            <ac:spMk id="9" creationId="{AAC445BC-1E1E-4CDE-919E-7750AA03F90E}"/>
          </ac:spMkLst>
        </pc:spChg>
        <pc:spChg chg="add del mod">
          <ac:chgData name="채은 윤" userId="6d0df7116ece8b0d" providerId="LiveId" clId="{B778DFED-4EE4-4F27-AE04-C3E29B5A5369}" dt="2020-04-25T07:25:28.151" v="56" actId="478"/>
          <ac:spMkLst>
            <pc:docMk/>
            <pc:sldMasterMk cId="177552624" sldId="2147483660"/>
            <ac:spMk id="10" creationId="{D05F3789-A2AA-443E-90FF-3B93CF739916}"/>
          </ac:spMkLst>
        </pc:spChg>
        <pc:spChg chg="add mod">
          <ac:chgData name="채은 윤" userId="6d0df7116ece8b0d" providerId="LiveId" clId="{B778DFED-4EE4-4F27-AE04-C3E29B5A5369}" dt="2020-04-25T07:25:58.353" v="62" actId="207"/>
          <ac:spMkLst>
            <pc:docMk/>
            <pc:sldMasterMk cId="177552624" sldId="2147483660"/>
            <ac:spMk id="11" creationId="{72EE877D-4D82-4D2E-B3C7-CDDB3B58D5F3}"/>
          </ac:spMkLst>
        </pc:spChg>
        <pc:picChg chg="add mod">
          <ac:chgData name="채은 윤" userId="6d0df7116ece8b0d" providerId="LiveId" clId="{B778DFED-4EE4-4F27-AE04-C3E29B5A5369}" dt="2020-04-25T07:23:51.204" v="50" actId="14100"/>
          <ac:picMkLst>
            <pc:docMk/>
            <pc:sldMasterMk cId="177552624" sldId="2147483660"/>
            <ac:picMk id="8" creationId="{11590764-CD93-4DE0-B4DC-8E896B3FC18F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공룡의 성장</a:t>
            </a:r>
            <a:r>
              <a:rPr lang="ko-KR" altLang="en-US" sz="2400" baseline="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몸무게</a:t>
            </a:r>
            <a:r>
              <a:rPr lang="en-US" altLang="ko-KR" sz="2400" baseline="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aseline="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톤</a:t>
            </a:r>
            <a:r>
              <a:rPr lang="en-US" altLang="ko-KR" sz="2400" baseline="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티라노사우르스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5세</c:v>
                </c:pt>
                <c:pt idx="1">
                  <c:v>10세</c:v>
                </c:pt>
                <c:pt idx="2">
                  <c:v>15세</c:v>
                </c:pt>
                <c:pt idx="3">
                  <c:v>20세</c:v>
                </c:pt>
                <c:pt idx="4">
                  <c:v>25세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0.01</c:v>
                </c:pt>
                <c:pt idx="1">
                  <c:v>0.2</c:v>
                </c:pt>
                <c:pt idx="2">
                  <c:v>1.5</c:v>
                </c:pt>
                <c:pt idx="3">
                  <c:v>5.3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3-4FFB-88AC-86139A9B9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698592"/>
        <c:axId val="7957008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다스플레토사우르스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3-4FFB-88AC-86139A9B9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5세</c:v>
                </c:pt>
                <c:pt idx="1">
                  <c:v>10세</c:v>
                </c:pt>
                <c:pt idx="2">
                  <c:v>15세</c:v>
                </c:pt>
                <c:pt idx="3">
                  <c:v>20세</c:v>
                </c:pt>
                <c:pt idx="4">
                  <c:v>25세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0.1</c:v>
                </c:pt>
                <c:pt idx="1">
                  <c:v>0.4</c:v>
                </c:pt>
                <c:pt idx="2">
                  <c:v>1.7</c:v>
                </c:pt>
                <c:pt idx="3">
                  <c:v>1.8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13-4FFB-88AC-86139A9B9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257816"/>
        <c:axId val="799257488"/>
      </c:lineChart>
      <c:catAx>
        <c:axId val="7956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95700888"/>
        <c:crosses val="autoZero"/>
        <c:auto val="1"/>
        <c:lblAlgn val="ctr"/>
        <c:lblOffset val="100"/>
        <c:noMultiLvlLbl val="0"/>
      </c:catAx>
      <c:valAx>
        <c:axId val="795700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_);[Red]\(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95698592"/>
        <c:crosses val="autoZero"/>
        <c:crossBetween val="between"/>
      </c:valAx>
      <c:valAx>
        <c:axId val="799257488"/>
        <c:scaling>
          <c:orientation val="minMax"/>
        </c:scaling>
        <c:delete val="0"/>
        <c:axPos val="r"/>
        <c:numFmt formatCode="#,##0.0_);[Red]\(#,##0.0\)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99257816"/>
        <c:crosses val="max"/>
        <c:crossBetween val="between"/>
        <c:majorUnit val="0.4"/>
      </c:valAx>
      <c:catAx>
        <c:axId val="799257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9257488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CC4CE-55C0-44DD-B8F8-51E3BD6F2138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9B644EE-21A1-47FA-A1FA-30254585D577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알로사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우르스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41BF8FE-BBE9-44E4-ABD1-1C4AA917BC18}" type="parTrans" cxnId="{DA60FD5A-DB46-4061-A519-0E49D0E1F2B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A1CB149-9B95-49EA-B5DE-36F5445EFD55}" type="sibTrans" cxnId="{DA60FD5A-DB46-4061-A519-0E49D0E1F2B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95517D7-E9DE-41B6-B278-53832D5CBC0E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유티란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누스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3097346-01C8-439F-9218-3D1EE80B7379}" type="parTrans" cxnId="{F2190773-DC12-4D0E-9F07-755DFC9C715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43FEB5C-4C24-4029-9119-203B80C194D8}" type="sibTrans" cxnId="{F2190773-DC12-4D0E-9F07-755DFC9C715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42DB7EC-AAE6-4240-BB13-80783B3D9829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데이노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니쿠스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8AF237B-2B57-488C-B64A-8700B1AE7207}" type="parTrans" cxnId="{C4EEDE8C-32B9-40B9-AE41-C9D39802C70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E64A6BD-16B9-4867-AE08-B4B971B3D799}" type="sibTrans" cxnId="{C4EEDE8C-32B9-40B9-AE41-C9D39802C70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09359BB-2E01-418B-8393-A0E43B9370A2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벨로키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랍토르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5D6CA9F-747A-4953-AC88-E6FADCC67D72}" type="parTrans" cxnId="{0C8D8607-FC94-40F6-948D-059537E503C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2D8D64D-58B7-4F1F-8DA3-D95A46881DA7}" type="sibTrans" cxnId="{0C8D8607-FC94-40F6-948D-059537E503C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7FAE4D8-B3F5-4EFF-819E-F57B9F03436C}" type="pres">
      <dgm:prSet presAssocID="{68CCC4CE-55C0-44DD-B8F8-51E3BD6F2138}" presName="matrix" presStyleCnt="0">
        <dgm:presLayoutVars>
          <dgm:chMax val="1"/>
          <dgm:dir/>
          <dgm:resizeHandles val="exact"/>
        </dgm:presLayoutVars>
      </dgm:prSet>
      <dgm:spPr/>
    </dgm:pt>
    <dgm:pt modelId="{DA59152F-B21B-47AC-9474-BEC97C4171C7}" type="pres">
      <dgm:prSet presAssocID="{68CCC4CE-55C0-44DD-B8F8-51E3BD6F2138}" presName="axisShape" presStyleLbl="bgShp" presStyleIdx="0" presStyleCnt="1"/>
      <dgm:spPr/>
    </dgm:pt>
    <dgm:pt modelId="{09B6FD76-EB8C-408D-8B8D-1355A12F0D97}" type="pres">
      <dgm:prSet presAssocID="{68CCC4CE-55C0-44DD-B8F8-51E3BD6F2138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F71159C-274B-43B3-A068-695D777BCD8C}" type="pres">
      <dgm:prSet presAssocID="{68CCC4CE-55C0-44DD-B8F8-51E3BD6F2138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F84EF3-C054-45D2-86B2-6BE5AE44C24F}" type="pres">
      <dgm:prSet presAssocID="{68CCC4CE-55C0-44DD-B8F8-51E3BD6F2138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AF36D9-BF9F-4DBA-A388-A755D4D96E4F}" type="pres">
      <dgm:prSet presAssocID="{68CCC4CE-55C0-44DD-B8F8-51E3BD6F213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8D8607-FC94-40F6-948D-059537E503C3}" srcId="{68CCC4CE-55C0-44DD-B8F8-51E3BD6F2138}" destId="{409359BB-2E01-418B-8393-A0E43B9370A2}" srcOrd="3" destOrd="0" parTransId="{C5D6CA9F-747A-4953-AC88-E6FADCC67D72}" sibTransId="{32D8D64D-58B7-4F1F-8DA3-D95A46881DA7}"/>
    <dgm:cxn modelId="{F635D621-C94D-476A-B96B-41F954BDA887}" type="presOf" srcId="{409359BB-2E01-418B-8393-A0E43B9370A2}" destId="{1EAF36D9-BF9F-4DBA-A388-A755D4D96E4F}" srcOrd="0" destOrd="0" presId="urn:microsoft.com/office/officeart/2005/8/layout/matrix2"/>
    <dgm:cxn modelId="{36581E2F-8BAC-4744-8885-12D0C315713C}" type="presOf" srcId="{042DB7EC-AAE6-4240-BB13-80783B3D9829}" destId="{29F84EF3-C054-45D2-86B2-6BE5AE44C24F}" srcOrd="0" destOrd="0" presId="urn:microsoft.com/office/officeart/2005/8/layout/matrix2"/>
    <dgm:cxn modelId="{F2190773-DC12-4D0E-9F07-755DFC9C7153}" srcId="{68CCC4CE-55C0-44DD-B8F8-51E3BD6F2138}" destId="{295517D7-E9DE-41B6-B278-53832D5CBC0E}" srcOrd="1" destOrd="0" parTransId="{63097346-01C8-439F-9218-3D1EE80B7379}" sibTransId="{143FEB5C-4C24-4029-9119-203B80C194D8}"/>
    <dgm:cxn modelId="{DC4C0175-D349-40EE-AB16-75D696373339}" type="presOf" srcId="{68CCC4CE-55C0-44DD-B8F8-51E3BD6F2138}" destId="{37FAE4D8-B3F5-4EFF-819E-F57B9F03436C}" srcOrd="0" destOrd="0" presId="urn:microsoft.com/office/officeart/2005/8/layout/matrix2"/>
    <dgm:cxn modelId="{DA60FD5A-DB46-4061-A519-0E49D0E1F2B1}" srcId="{68CCC4CE-55C0-44DD-B8F8-51E3BD6F2138}" destId="{69B644EE-21A1-47FA-A1FA-30254585D577}" srcOrd="0" destOrd="0" parTransId="{941BF8FE-BBE9-44E4-ABD1-1C4AA917BC18}" sibTransId="{6A1CB149-9B95-49EA-B5DE-36F5445EFD55}"/>
    <dgm:cxn modelId="{C4EEDE8C-32B9-40B9-AE41-C9D39802C70B}" srcId="{68CCC4CE-55C0-44DD-B8F8-51E3BD6F2138}" destId="{042DB7EC-AAE6-4240-BB13-80783B3D9829}" srcOrd="2" destOrd="0" parTransId="{58AF237B-2B57-488C-B64A-8700B1AE7207}" sibTransId="{FE64A6BD-16B9-4867-AE08-B4B971B3D799}"/>
    <dgm:cxn modelId="{18BB3F9C-B123-4A77-90B6-87A8D6986752}" type="presOf" srcId="{69B644EE-21A1-47FA-A1FA-30254585D577}" destId="{09B6FD76-EB8C-408D-8B8D-1355A12F0D97}" srcOrd="0" destOrd="0" presId="urn:microsoft.com/office/officeart/2005/8/layout/matrix2"/>
    <dgm:cxn modelId="{BD7051BC-4E94-4F05-8EDC-7DF140746A43}" type="presOf" srcId="{295517D7-E9DE-41B6-B278-53832D5CBC0E}" destId="{1F71159C-274B-43B3-A068-695D777BCD8C}" srcOrd="0" destOrd="0" presId="urn:microsoft.com/office/officeart/2005/8/layout/matrix2"/>
    <dgm:cxn modelId="{7A7536B2-6319-486C-9902-C57206E4491D}" type="presParOf" srcId="{37FAE4D8-B3F5-4EFF-819E-F57B9F03436C}" destId="{DA59152F-B21B-47AC-9474-BEC97C4171C7}" srcOrd="0" destOrd="0" presId="urn:microsoft.com/office/officeart/2005/8/layout/matrix2"/>
    <dgm:cxn modelId="{D0DD5FD5-959F-4789-8E4C-97555BD85F08}" type="presParOf" srcId="{37FAE4D8-B3F5-4EFF-819E-F57B9F03436C}" destId="{09B6FD76-EB8C-408D-8B8D-1355A12F0D97}" srcOrd="1" destOrd="0" presId="urn:microsoft.com/office/officeart/2005/8/layout/matrix2"/>
    <dgm:cxn modelId="{76A2A7F1-4FDB-4FA5-88A8-869629CE15BE}" type="presParOf" srcId="{37FAE4D8-B3F5-4EFF-819E-F57B9F03436C}" destId="{1F71159C-274B-43B3-A068-695D777BCD8C}" srcOrd="2" destOrd="0" presId="urn:microsoft.com/office/officeart/2005/8/layout/matrix2"/>
    <dgm:cxn modelId="{A06BCAA8-07F5-4A14-98D3-577767E9933D}" type="presParOf" srcId="{37FAE4D8-B3F5-4EFF-819E-F57B9F03436C}" destId="{29F84EF3-C054-45D2-86B2-6BE5AE44C24F}" srcOrd="3" destOrd="0" presId="urn:microsoft.com/office/officeart/2005/8/layout/matrix2"/>
    <dgm:cxn modelId="{7A14B420-4665-4930-B779-177E4A577D34}" type="presParOf" srcId="{37FAE4D8-B3F5-4EFF-819E-F57B9F03436C}" destId="{1EAF36D9-BF9F-4DBA-A388-A755D4D96E4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6178-15F9-4B9D-B885-2882F47C5867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C0136D9-876C-4CDD-B8EE-849776B9D61B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딜로포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사우루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스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BC76F2E-9CFD-48F7-ABD7-8E55E2CEC37C}" type="parTrans" cxnId="{FC5B8981-2F08-456F-B90D-8B1AF9DF46A9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D1C432A-15A6-48B7-9BF0-51BD80B5BF92}" type="sibTrans" cxnId="{FC5B8981-2F08-456F-B90D-8B1AF9DF46A9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79944E0-5D8C-4466-818A-F87D85028FB6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메갈로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사우르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스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8F41902-CDBE-48B0-80F3-61EF34BCFF3A}" type="parTrans" cxnId="{02403046-8CCC-4796-9ABC-43F3D14CDDB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ECCAC5C-3760-42F9-A2E9-B90E2B66410B}" type="sibTrans" cxnId="{02403046-8CCC-4796-9ABC-43F3D14CDDB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0CA8195-3ED0-454A-958F-652F26FDE38B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티노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사우루</a:t>
          </a:r>
          <a:b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스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516F8CB-F53C-4084-B51A-7BF8F9744B0C}" type="parTrans" cxnId="{6124D251-ED33-4A6A-9D28-7C98B81E2BC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345F6D6-EC1D-4BEE-919A-5646DF10DCF3}" type="sibTrans" cxnId="{6124D251-ED33-4A6A-9D28-7C98B81E2BC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28F1B3E-9299-4831-9171-D874456CE226}" type="pres">
      <dgm:prSet presAssocID="{B6DF6178-15F9-4B9D-B885-2882F47C5867}" presName="Name0" presStyleCnt="0">
        <dgm:presLayoutVars>
          <dgm:dir/>
          <dgm:resizeHandles val="exact"/>
        </dgm:presLayoutVars>
      </dgm:prSet>
      <dgm:spPr/>
    </dgm:pt>
    <dgm:pt modelId="{7594F1E1-D21B-4E24-8703-D38DE02A3ED7}" type="pres">
      <dgm:prSet presAssocID="{4C0136D9-876C-4CDD-B8EE-849776B9D61B}" presName="Name5" presStyleLbl="vennNode1" presStyleIdx="0" presStyleCnt="3">
        <dgm:presLayoutVars>
          <dgm:bulletEnabled val="1"/>
        </dgm:presLayoutVars>
      </dgm:prSet>
      <dgm:spPr/>
    </dgm:pt>
    <dgm:pt modelId="{B2FE6532-72B9-41B2-A1E4-3135CEF48292}" type="pres">
      <dgm:prSet presAssocID="{3D1C432A-15A6-48B7-9BF0-51BD80B5BF92}" presName="space" presStyleCnt="0"/>
      <dgm:spPr/>
    </dgm:pt>
    <dgm:pt modelId="{6B86E3D0-F2E1-4BFE-8B6F-A56087623E5E}" type="pres">
      <dgm:prSet presAssocID="{379944E0-5D8C-4466-818A-F87D85028FB6}" presName="Name5" presStyleLbl="vennNode1" presStyleIdx="1" presStyleCnt="3">
        <dgm:presLayoutVars>
          <dgm:bulletEnabled val="1"/>
        </dgm:presLayoutVars>
      </dgm:prSet>
      <dgm:spPr/>
    </dgm:pt>
    <dgm:pt modelId="{B69FBA34-8EC8-43CA-9524-69B5A0F86292}" type="pres">
      <dgm:prSet presAssocID="{EECCAC5C-3760-42F9-A2E9-B90E2B66410B}" presName="space" presStyleCnt="0"/>
      <dgm:spPr/>
    </dgm:pt>
    <dgm:pt modelId="{D65CD817-1DC9-4181-8791-EF8B1BED3C2E}" type="pres">
      <dgm:prSet presAssocID="{F0CA8195-3ED0-454A-958F-652F26FDE38B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FFE1921-0B6B-4A78-9DE9-0365E763AA04}" type="presOf" srcId="{4C0136D9-876C-4CDD-B8EE-849776B9D61B}" destId="{7594F1E1-D21B-4E24-8703-D38DE02A3ED7}" srcOrd="0" destOrd="0" presId="urn:microsoft.com/office/officeart/2005/8/layout/venn3"/>
    <dgm:cxn modelId="{02403046-8CCC-4796-9ABC-43F3D14CDDB0}" srcId="{B6DF6178-15F9-4B9D-B885-2882F47C5867}" destId="{379944E0-5D8C-4466-818A-F87D85028FB6}" srcOrd="1" destOrd="0" parTransId="{18F41902-CDBE-48B0-80F3-61EF34BCFF3A}" sibTransId="{EECCAC5C-3760-42F9-A2E9-B90E2B66410B}"/>
    <dgm:cxn modelId="{6124D251-ED33-4A6A-9D28-7C98B81E2BC1}" srcId="{B6DF6178-15F9-4B9D-B885-2882F47C5867}" destId="{F0CA8195-3ED0-454A-958F-652F26FDE38B}" srcOrd="2" destOrd="0" parTransId="{E516F8CB-F53C-4084-B51A-7BF8F9744B0C}" sibTransId="{C345F6D6-EC1D-4BEE-919A-5646DF10DCF3}"/>
    <dgm:cxn modelId="{B8784F76-A0EE-484A-996A-C366E26AFC7E}" type="presOf" srcId="{B6DF6178-15F9-4B9D-B885-2882F47C5867}" destId="{928F1B3E-9299-4831-9171-D874456CE226}" srcOrd="0" destOrd="0" presId="urn:microsoft.com/office/officeart/2005/8/layout/venn3"/>
    <dgm:cxn modelId="{E43A8457-AFA0-455A-9822-F73725672204}" type="presOf" srcId="{379944E0-5D8C-4466-818A-F87D85028FB6}" destId="{6B86E3D0-F2E1-4BFE-8B6F-A56087623E5E}" srcOrd="0" destOrd="0" presId="urn:microsoft.com/office/officeart/2005/8/layout/venn3"/>
    <dgm:cxn modelId="{FC5B8981-2F08-456F-B90D-8B1AF9DF46A9}" srcId="{B6DF6178-15F9-4B9D-B885-2882F47C5867}" destId="{4C0136D9-876C-4CDD-B8EE-849776B9D61B}" srcOrd="0" destOrd="0" parTransId="{2BC76F2E-9CFD-48F7-ABD7-8E55E2CEC37C}" sibTransId="{3D1C432A-15A6-48B7-9BF0-51BD80B5BF92}"/>
    <dgm:cxn modelId="{14A3249B-BB08-4DA1-9527-015B28BC63AC}" type="presOf" srcId="{F0CA8195-3ED0-454A-958F-652F26FDE38B}" destId="{D65CD817-1DC9-4181-8791-EF8B1BED3C2E}" srcOrd="0" destOrd="0" presId="urn:microsoft.com/office/officeart/2005/8/layout/venn3"/>
    <dgm:cxn modelId="{6FB607DB-5F9D-46D8-98BE-A35F336EA7C8}" type="presParOf" srcId="{928F1B3E-9299-4831-9171-D874456CE226}" destId="{7594F1E1-D21B-4E24-8703-D38DE02A3ED7}" srcOrd="0" destOrd="0" presId="urn:microsoft.com/office/officeart/2005/8/layout/venn3"/>
    <dgm:cxn modelId="{251FD30D-9269-494F-8F8F-B47226FF4C94}" type="presParOf" srcId="{928F1B3E-9299-4831-9171-D874456CE226}" destId="{B2FE6532-72B9-41B2-A1E4-3135CEF48292}" srcOrd="1" destOrd="0" presId="urn:microsoft.com/office/officeart/2005/8/layout/venn3"/>
    <dgm:cxn modelId="{54ED2398-8A18-4B7C-89D4-DAEAE370AFD1}" type="presParOf" srcId="{928F1B3E-9299-4831-9171-D874456CE226}" destId="{6B86E3D0-F2E1-4BFE-8B6F-A56087623E5E}" srcOrd="2" destOrd="0" presId="urn:microsoft.com/office/officeart/2005/8/layout/venn3"/>
    <dgm:cxn modelId="{473B085C-C33C-4CD7-9BBF-F21CF9711C10}" type="presParOf" srcId="{928F1B3E-9299-4831-9171-D874456CE226}" destId="{B69FBA34-8EC8-43CA-9524-69B5A0F86292}" srcOrd="3" destOrd="0" presId="urn:microsoft.com/office/officeart/2005/8/layout/venn3"/>
    <dgm:cxn modelId="{123FC31B-46E6-4660-B566-451B04451586}" type="presParOf" srcId="{928F1B3E-9299-4831-9171-D874456CE226}" destId="{D65CD817-1DC9-4181-8791-EF8B1BED3C2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9152F-B21B-47AC-9474-BEC97C4171C7}">
      <dsp:nvSpPr>
        <dsp:cNvPr id="0" name=""/>
        <dsp:cNvSpPr/>
      </dsp:nvSpPr>
      <dsp:spPr>
        <a:xfrm>
          <a:off x="270933" y="0"/>
          <a:ext cx="2328334" cy="23283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B6FD76-EB8C-408D-8B8D-1355A12F0D97}">
      <dsp:nvSpPr>
        <dsp:cNvPr id="0" name=""/>
        <dsp:cNvSpPr/>
      </dsp:nvSpPr>
      <dsp:spPr>
        <a:xfrm>
          <a:off x="422274" y="151341"/>
          <a:ext cx="931333" cy="931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알로사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우르스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67738" y="196805"/>
        <a:ext cx="840405" cy="840405"/>
      </dsp:txXfrm>
    </dsp:sp>
    <dsp:sp modelId="{1F71159C-274B-43B3-A068-695D777BCD8C}">
      <dsp:nvSpPr>
        <dsp:cNvPr id="0" name=""/>
        <dsp:cNvSpPr/>
      </dsp:nvSpPr>
      <dsp:spPr>
        <a:xfrm>
          <a:off x="1516591" y="151341"/>
          <a:ext cx="931333" cy="931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유티란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누스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562055" y="196805"/>
        <a:ext cx="840405" cy="840405"/>
      </dsp:txXfrm>
    </dsp:sp>
    <dsp:sp modelId="{29F84EF3-C054-45D2-86B2-6BE5AE44C24F}">
      <dsp:nvSpPr>
        <dsp:cNvPr id="0" name=""/>
        <dsp:cNvSpPr/>
      </dsp:nvSpPr>
      <dsp:spPr>
        <a:xfrm>
          <a:off x="422274" y="1245658"/>
          <a:ext cx="931333" cy="931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데이노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니쿠스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67738" y="1291122"/>
        <a:ext cx="840405" cy="840405"/>
      </dsp:txXfrm>
    </dsp:sp>
    <dsp:sp modelId="{1EAF36D9-BF9F-4DBA-A388-A755D4D96E4F}">
      <dsp:nvSpPr>
        <dsp:cNvPr id="0" name=""/>
        <dsp:cNvSpPr/>
      </dsp:nvSpPr>
      <dsp:spPr>
        <a:xfrm>
          <a:off x="1516591" y="1245658"/>
          <a:ext cx="931333" cy="931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벨로키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랍토르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562055" y="1291122"/>
        <a:ext cx="840405" cy="840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F1E1-D21B-4E24-8703-D38DE02A3ED7}">
      <dsp:nvSpPr>
        <dsp:cNvPr id="0" name=""/>
        <dsp:cNvSpPr/>
      </dsp:nvSpPr>
      <dsp:spPr>
        <a:xfrm>
          <a:off x="1557" y="161628"/>
          <a:ext cx="1361609" cy="1361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4" tIns="22860" rIns="74934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딜로포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사우루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스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00960" y="361031"/>
        <a:ext cx="962803" cy="962803"/>
      </dsp:txXfrm>
    </dsp:sp>
    <dsp:sp modelId="{6B86E3D0-F2E1-4BFE-8B6F-A56087623E5E}">
      <dsp:nvSpPr>
        <dsp:cNvPr id="0" name=""/>
        <dsp:cNvSpPr/>
      </dsp:nvSpPr>
      <dsp:spPr>
        <a:xfrm>
          <a:off x="1090845" y="161628"/>
          <a:ext cx="1361609" cy="1361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4" tIns="22860" rIns="74934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메갈로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사우르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스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290248" y="361031"/>
        <a:ext cx="962803" cy="962803"/>
      </dsp:txXfrm>
    </dsp:sp>
    <dsp:sp modelId="{D65CD817-1DC9-4181-8791-EF8B1BED3C2E}">
      <dsp:nvSpPr>
        <dsp:cNvPr id="0" name=""/>
        <dsp:cNvSpPr/>
      </dsp:nvSpPr>
      <dsp:spPr>
        <a:xfrm>
          <a:off x="2180132" y="161628"/>
          <a:ext cx="1361609" cy="13616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934" tIns="22860" rIns="74934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티노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사우루</a:t>
          </a:r>
          <a:b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스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379535" y="361031"/>
        <a:ext cx="962803" cy="96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0.15059</cdr:x>
      <cdr:y>0.16607</cdr:y>
    </cdr:from>
    <cdr:to>
      <cdr:x>0.35162</cdr:x>
      <cdr:y>0.33925</cdr:y>
    </cdr:to>
    <cdr:sp macro="" textlink="">
      <cdr:nvSpPr>
        <cdr:cNvPr id="2" name="사각형: 잘린 한쪽 모서리 1">
          <a:extLst xmlns:a="http://schemas.openxmlformats.org/drawingml/2006/main">
            <a:ext uri="{FF2B5EF4-FFF2-40B4-BE49-F238E27FC236}">
              <a16:creationId xmlns:a16="http://schemas.microsoft.com/office/drawing/2014/main" id="{C06662F5-D4C8-4A9C-8C68-A1E104B3DF84}"/>
            </a:ext>
          </a:extLst>
        </cdr:cNvPr>
        <cdr:cNvSpPr/>
      </cdr:nvSpPr>
      <cdr:spPr>
        <a:xfrm xmlns:a="http://schemas.openxmlformats.org/drawingml/2006/main">
          <a:off x="1350962" y="791634"/>
          <a:ext cx="1803400" cy="825500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최대 성장률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 xmlns:a="http://schemas.openxmlformats.org/drawingml/2006/main">
          <a:pPr algn="ctr"/>
          <a:r>
            <a:rPr lang="en-US" altLang="ko-KR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2.1kg/</a:t>
          </a:r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일</a:t>
          </a:r>
          <a:endParaRPr 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7D4D-86F5-4B33-8E80-4D80E828D989}" type="datetimeFigureOut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B3B5-8B91-4C4B-982A-02428EED6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F588-4253-43AD-AA90-A7C1A6964C18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3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BD34-C5AD-4E9C-ADBA-F22C8D63196A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73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63C2-008A-4F58-9948-F31A7CA51C64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56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E36-6511-4945-B24A-89615C1209E8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80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0648-031C-4F20-9960-1139315BE1FD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3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884E-7573-4C5E-8D09-A0A4657BC298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77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45CD-2CA1-44DF-B46A-FBBE8D9CDF4E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7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DBAE-6618-4498-A5B0-324D78EB02B4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4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E885-0C14-43A8-A64C-7D097B63D6A5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64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3B36-10A3-4F17-BE1B-F78F3FE50A71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84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9A59-16AC-4A67-949D-FC3C4C42F23E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3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8794E-DD11-4E4A-A462-1584023A4565}" type="datetime1">
              <a:rPr lang="ko-KR" altLang="en-US" smtClean="0"/>
              <a:t>2020-04-25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0A9E64AD-B867-4B75-A56C-DD6F7F37162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:a16="http://schemas.microsoft.com/office/drawing/2014/main" id="{11590764-CD93-4DE0-B4DC-8E896B3FC1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62" y="6197574"/>
            <a:ext cx="2228849" cy="590598"/>
          </a:xfrm>
          <a:prstGeom prst="rect">
            <a:avLst/>
          </a:prstGeom>
        </p:spPr>
      </p:pic>
      <p:sp>
        <p:nvSpPr>
          <p:cNvPr id="9" name="팔각형 8">
            <a:extLst>
              <a:ext uri="{FF2B5EF4-FFF2-40B4-BE49-F238E27FC236}">
                <a16:creationId xmlns:a16="http://schemas.microsoft.com/office/drawing/2014/main" id="{AAC445BC-1E1E-4CDE-919E-7750AA03F90E}"/>
              </a:ext>
            </a:extLst>
          </p:cNvPr>
          <p:cNvSpPr/>
          <p:nvPr userDrawn="1"/>
        </p:nvSpPr>
        <p:spPr>
          <a:xfrm>
            <a:off x="0" y="0"/>
            <a:ext cx="9906000" cy="1206500"/>
          </a:xfrm>
          <a:prstGeom prst="oct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눈물 방울 10">
            <a:extLst>
              <a:ext uri="{FF2B5EF4-FFF2-40B4-BE49-F238E27FC236}">
                <a16:creationId xmlns:a16="http://schemas.microsoft.com/office/drawing/2014/main" id="{72EE877D-4D82-4D2E-B3C7-CDDB3B58D5F3}"/>
              </a:ext>
            </a:extLst>
          </p:cNvPr>
          <p:cNvSpPr/>
          <p:nvPr userDrawn="1"/>
        </p:nvSpPr>
        <p:spPr>
          <a:xfrm flipV="1">
            <a:off x="482600" y="13498"/>
            <a:ext cx="8851900" cy="1193002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굴림" panose="020B0600000101010101" pitchFamily="50" charset="-127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F189FC6-D9A2-47C3-8E0F-88D1E5C4D297}"/>
              </a:ext>
            </a:extLst>
          </p:cNvPr>
          <p:cNvSpPr/>
          <p:nvPr/>
        </p:nvSpPr>
        <p:spPr>
          <a:xfrm>
            <a:off x="850900" y="4051300"/>
            <a:ext cx="8204199" cy="1231899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Dinosaur World</a:t>
            </a:r>
          </a:p>
        </p:txBody>
      </p:sp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868BAE3B-AF56-4A33-9C18-463FFC8715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31" y="0"/>
            <a:ext cx="2330306" cy="765175"/>
          </a:xfrm>
          <a:prstGeom prst="rect">
            <a:avLst/>
          </a:prstGeom>
        </p:spPr>
      </p:pic>
      <p:sp>
        <p:nvSpPr>
          <p:cNvPr id="7" name="별: 꼭짓점 6개 6">
            <a:extLst>
              <a:ext uri="{FF2B5EF4-FFF2-40B4-BE49-F238E27FC236}">
                <a16:creationId xmlns:a16="http://schemas.microsoft.com/office/drawing/2014/main" id="{0800A345-E290-4D58-9E75-BF3645B2E33B}"/>
              </a:ext>
            </a:extLst>
          </p:cNvPr>
          <p:cNvSpPr/>
          <p:nvPr/>
        </p:nvSpPr>
        <p:spPr>
          <a:xfrm rot="1593232">
            <a:off x="2088073" y="1124772"/>
            <a:ext cx="2975921" cy="3013550"/>
          </a:xfrm>
          <a:custGeom>
            <a:avLst/>
            <a:gdLst>
              <a:gd name="connsiteX0" fmla="*/ 1 w 2696281"/>
              <a:gd name="connsiteY0" fmla="*/ 695325 h 2781300"/>
              <a:gd name="connsiteX1" fmla="*/ 884540 w 2696281"/>
              <a:gd name="connsiteY1" fmla="*/ 673322 h 2781300"/>
              <a:gd name="connsiteX2" fmla="*/ 1348141 w 2696281"/>
              <a:gd name="connsiteY2" fmla="*/ 0 h 2781300"/>
              <a:gd name="connsiteX3" fmla="*/ 1811741 w 2696281"/>
              <a:gd name="connsiteY3" fmla="*/ 673322 h 2781300"/>
              <a:gd name="connsiteX4" fmla="*/ 2696280 w 2696281"/>
              <a:gd name="connsiteY4" fmla="*/ 695325 h 2781300"/>
              <a:gd name="connsiteX5" fmla="*/ 2275341 w 2696281"/>
              <a:gd name="connsiteY5" fmla="*/ 1390650 h 2781300"/>
              <a:gd name="connsiteX6" fmla="*/ 2696280 w 2696281"/>
              <a:gd name="connsiteY6" fmla="*/ 2085975 h 2781300"/>
              <a:gd name="connsiteX7" fmla="*/ 1811741 w 2696281"/>
              <a:gd name="connsiteY7" fmla="*/ 2107978 h 2781300"/>
              <a:gd name="connsiteX8" fmla="*/ 1348141 w 2696281"/>
              <a:gd name="connsiteY8" fmla="*/ 2781300 h 2781300"/>
              <a:gd name="connsiteX9" fmla="*/ 884540 w 2696281"/>
              <a:gd name="connsiteY9" fmla="*/ 2107978 h 2781300"/>
              <a:gd name="connsiteX10" fmla="*/ 1 w 2696281"/>
              <a:gd name="connsiteY10" fmla="*/ 2085975 h 2781300"/>
              <a:gd name="connsiteX11" fmla="*/ 420940 w 2696281"/>
              <a:gd name="connsiteY11" fmla="*/ 1390650 h 2781300"/>
              <a:gd name="connsiteX12" fmla="*/ 1 w 2696281"/>
              <a:gd name="connsiteY12" fmla="*/ 695325 h 2781300"/>
              <a:gd name="connsiteX0" fmla="*/ 0 w 2696279"/>
              <a:gd name="connsiteY0" fmla="*/ 695325 h 2781300"/>
              <a:gd name="connsiteX1" fmla="*/ 884539 w 2696279"/>
              <a:gd name="connsiteY1" fmla="*/ 673322 h 2781300"/>
              <a:gd name="connsiteX2" fmla="*/ 1348140 w 2696279"/>
              <a:gd name="connsiteY2" fmla="*/ 0 h 2781300"/>
              <a:gd name="connsiteX3" fmla="*/ 1811740 w 2696279"/>
              <a:gd name="connsiteY3" fmla="*/ 673322 h 2781300"/>
              <a:gd name="connsiteX4" fmla="*/ 2696279 w 2696279"/>
              <a:gd name="connsiteY4" fmla="*/ 695325 h 2781300"/>
              <a:gd name="connsiteX5" fmla="*/ 2275340 w 2696279"/>
              <a:gd name="connsiteY5" fmla="*/ 1390650 h 2781300"/>
              <a:gd name="connsiteX6" fmla="*/ 2696279 w 2696279"/>
              <a:gd name="connsiteY6" fmla="*/ 2085975 h 2781300"/>
              <a:gd name="connsiteX7" fmla="*/ 1811740 w 2696279"/>
              <a:gd name="connsiteY7" fmla="*/ 2107978 h 2781300"/>
              <a:gd name="connsiteX8" fmla="*/ 1348140 w 2696279"/>
              <a:gd name="connsiteY8" fmla="*/ 2781300 h 2781300"/>
              <a:gd name="connsiteX9" fmla="*/ 0 w 2696279"/>
              <a:gd name="connsiteY9" fmla="*/ 2085975 h 2781300"/>
              <a:gd name="connsiteX10" fmla="*/ 420939 w 2696279"/>
              <a:gd name="connsiteY10" fmla="*/ 1390650 h 2781300"/>
              <a:gd name="connsiteX11" fmla="*/ 0 w 2696279"/>
              <a:gd name="connsiteY11" fmla="*/ 695325 h 2781300"/>
              <a:gd name="connsiteX0" fmla="*/ 0 w 2696279"/>
              <a:gd name="connsiteY0" fmla="*/ 695325 h 2781300"/>
              <a:gd name="connsiteX1" fmla="*/ 884539 w 2696279"/>
              <a:gd name="connsiteY1" fmla="*/ 673322 h 2781300"/>
              <a:gd name="connsiteX2" fmla="*/ 1348140 w 2696279"/>
              <a:gd name="connsiteY2" fmla="*/ 0 h 2781300"/>
              <a:gd name="connsiteX3" fmla="*/ 1811740 w 2696279"/>
              <a:gd name="connsiteY3" fmla="*/ 673322 h 2781300"/>
              <a:gd name="connsiteX4" fmla="*/ 2696279 w 2696279"/>
              <a:gd name="connsiteY4" fmla="*/ 695325 h 2781300"/>
              <a:gd name="connsiteX5" fmla="*/ 2275340 w 2696279"/>
              <a:gd name="connsiteY5" fmla="*/ 1390650 h 2781300"/>
              <a:gd name="connsiteX6" fmla="*/ 2696279 w 2696279"/>
              <a:gd name="connsiteY6" fmla="*/ 2085975 h 2781300"/>
              <a:gd name="connsiteX7" fmla="*/ 1811740 w 2696279"/>
              <a:gd name="connsiteY7" fmla="*/ 2107978 h 2781300"/>
              <a:gd name="connsiteX8" fmla="*/ 1348140 w 2696279"/>
              <a:gd name="connsiteY8" fmla="*/ 2781300 h 2781300"/>
              <a:gd name="connsiteX9" fmla="*/ 420939 w 2696279"/>
              <a:gd name="connsiteY9" fmla="*/ 1390650 h 2781300"/>
              <a:gd name="connsiteX10" fmla="*/ 0 w 2696279"/>
              <a:gd name="connsiteY10" fmla="*/ 695325 h 2781300"/>
              <a:gd name="connsiteX0" fmla="*/ 220112 w 2916391"/>
              <a:gd name="connsiteY0" fmla="*/ 695325 h 2781300"/>
              <a:gd name="connsiteX1" fmla="*/ 1104651 w 2916391"/>
              <a:gd name="connsiteY1" fmla="*/ 673322 h 2781300"/>
              <a:gd name="connsiteX2" fmla="*/ 1568252 w 2916391"/>
              <a:gd name="connsiteY2" fmla="*/ 0 h 2781300"/>
              <a:gd name="connsiteX3" fmla="*/ 2031852 w 2916391"/>
              <a:gd name="connsiteY3" fmla="*/ 673322 h 2781300"/>
              <a:gd name="connsiteX4" fmla="*/ 2916391 w 2916391"/>
              <a:gd name="connsiteY4" fmla="*/ 695325 h 2781300"/>
              <a:gd name="connsiteX5" fmla="*/ 2495452 w 2916391"/>
              <a:gd name="connsiteY5" fmla="*/ 1390650 h 2781300"/>
              <a:gd name="connsiteX6" fmla="*/ 2916391 w 2916391"/>
              <a:gd name="connsiteY6" fmla="*/ 2085975 h 2781300"/>
              <a:gd name="connsiteX7" fmla="*/ 2031852 w 2916391"/>
              <a:gd name="connsiteY7" fmla="*/ 2107978 h 2781300"/>
              <a:gd name="connsiteX8" fmla="*/ 1568252 w 2916391"/>
              <a:gd name="connsiteY8" fmla="*/ 2781300 h 2781300"/>
              <a:gd name="connsiteX9" fmla="*/ 641051 w 2916391"/>
              <a:gd name="connsiteY9" fmla="*/ 1390650 h 2781300"/>
              <a:gd name="connsiteX10" fmla="*/ 220112 w 2916391"/>
              <a:gd name="connsiteY10" fmla="*/ 695325 h 2781300"/>
              <a:gd name="connsiteX0" fmla="*/ 0 w 2696279"/>
              <a:gd name="connsiteY0" fmla="*/ 695325 h 2107978"/>
              <a:gd name="connsiteX1" fmla="*/ 884539 w 2696279"/>
              <a:gd name="connsiteY1" fmla="*/ 673322 h 2107978"/>
              <a:gd name="connsiteX2" fmla="*/ 1348140 w 2696279"/>
              <a:gd name="connsiteY2" fmla="*/ 0 h 2107978"/>
              <a:gd name="connsiteX3" fmla="*/ 1811740 w 2696279"/>
              <a:gd name="connsiteY3" fmla="*/ 673322 h 2107978"/>
              <a:gd name="connsiteX4" fmla="*/ 2696279 w 2696279"/>
              <a:gd name="connsiteY4" fmla="*/ 695325 h 2107978"/>
              <a:gd name="connsiteX5" fmla="*/ 2275340 w 2696279"/>
              <a:gd name="connsiteY5" fmla="*/ 1390650 h 2107978"/>
              <a:gd name="connsiteX6" fmla="*/ 2696279 w 2696279"/>
              <a:gd name="connsiteY6" fmla="*/ 2085975 h 2107978"/>
              <a:gd name="connsiteX7" fmla="*/ 1811740 w 2696279"/>
              <a:gd name="connsiteY7" fmla="*/ 2107978 h 2107978"/>
              <a:gd name="connsiteX8" fmla="*/ 420939 w 2696279"/>
              <a:gd name="connsiteY8" fmla="*/ 1390650 h 2107978"/>
              <a:gd name="connsiteX9" fmla="*/ 0 w 2696279"/>
              <a:gd name="connsiteY9" fmla="*/ 695325 h 2107978"/>
              <a:gd name="connsiteX0" fmla="*/ 0 w 2696279"/>
              <a:gd name="connsiteY0" fmla="*/ 695325 h 2107978"/>
              <a:gd name="connsiteX1" fmla="*/ 884539 w 2696279"/>
              <a:gd name="connsiteY1" fmla="*/ 673322 h 2107978"/>
              <a:gd name="connsiteX2" fmla="*/ 1348140 w 2696279"/>
              <a:gd name="connsiteY2" fmla="*/ 0 h 2107978"/>
              <a:gd name="connsiteX3" fmla="*/ 1811740 w 2696279"/>
              <a:gd name="connsiteY3" fmla="*/ 673322 h 2107978"/>
              <a:gd name="connsiteX4" fmla="*/ 2696279 w 2696279"/>
              <a:gd name="connsiteY4" fmla="*/ 695325 h 2107978"/>
              <a:gd name="connsiteX5" fmla="*/ 2275340 w 2696279"/>
              <a:gd name="connsiteY5" fmla="*/ 1390650 h 2107978"/>
              <a:gd name="connsiteX6" fmla="*/ 2696279 w 2696279"/>
              <a:gd name="connsiteY6" fmla="*/ 2085975 h 2107978"/>
              <a:gd name="connsiteX7" fmla="*/ 1811740 w 2696279"/>
              <a:gd name="connsiteY7" fmla="*/ 2107978 h 2107978"/>
              <a:gd name="connsiteX8" fmla="*/ 1015352 w 2696279"/>
              <a:gd name="connsiteY8" fmla="*/ 1730008 h 2107978"/>
              <a:gd name="connsiteX9" fmla="*/ 420939 w 2696279"/>
              <a:gd name="connsiteY9" fmla="*/ 1390650 h 2107978"/>
              <a:gd name="connsiteX10" fmla="*/ 0 w 2696279"/>
              <a:gd name="connsiteY10" fmla="*/ 695325 h 2107978"/>
              <a:gd name="connsiteX0" fmla="*/ 0 w 2696279"/>
              <a:gd name="connsiteY0" fmla="*/ 695325 h 2562046"/>
              <a:gd name="connsiteX1" fmla="*/ 884539 w 2696279"/>
              <a:gd name="connsiteY1" fmla="*/ 673322 h 2562046"/>
              <a:gd name="connsiteX2" fmla="*/ 1348140 w 2696279"/>
              <a:gd name="connsiteY2" fmla="*/ 0 h 2562046"/>
              <a:gd name="connsiteX3" fmla="*/ 1811740 w 2696279"/>
              <a:gd name="connsiteY3" fmla="*/ 673322 h 2562046"/>
              <a:gd name="connsiteX4" fmla="*/ 2696279 w 2696279"/>
              <a:gd name="connsiteY4" fmla="*/ 695325 h 2562046"/>
              <a:gd name="connsiteX5" fmla="*/ 2275340 w 2696279"/>
              <a:gd name="connsiteY5" fmla="*/ 1390650 h 2562046"/>
              <a:gd name="connsiteX6" fmla="*/ 2696279 w 2696279"/>
              <a:gd name="connsiteY6" fmla="*/ 2085975 h 2562046"/>
              <a:gd name="connsiteX7" fmla="*/ 1828266 w 2696279"/>
              <a:gd name="connsiteY7" fmla="*/ 2562046 h 2562046"/>
              <a:gd name="connsiteX8" fmla="*/ 1015352 w 2696279"/>
              <a:gd name="connsiteY8" fmla="*/ 1730008 h 2562046"/>
              <a:gd name="connsiteX9" fmla="*/ 420939 w 2696279"/>
              <a:gd name="connsiteY9" fmla="*/ 1390650 h 2562046"/>
              <a:gd name="connsiteX10" fmla="*/ 0 w 2696279"/>
              <a:gd name="connsiteY10" fmla="*/ 695325 h 2562046"/>
              <a:gd name="connsiteX0" fmla="*/ 0 w 2696279"/>
              <a:gd name="connsiteY0" fmla="*/ 695325 h 2639610"/>
              <a:gd name="connsiteX1" fmla="*/ 884539 w 2696279"/>
              <a:gd name="connsiteY1" fmla="*/ 673322 h 2639610"/>
              <a:gd name="connsiteX2" fmla="*/ 1348140 w 2696279"/>
              <a:gd name="connsiteY2" fmla="*/ 0 h 2639610"/>
              <a:gd name="connsiteX3" fmla="*/ 1811740 w 2696279"/>
              <a:gd name="connsiteY3" fmla="*/ 673322 h 2639610"/>
              <a:gd name="connsiteX4" fmla="*/ 2696279 w 2696279"/>
              <a:gd name="connsiteY4" fmla="*/ 695325 h 2639610"/>
              <a:gd name="connsiteX5" fmla="*/ 2275340 w 2696279"/>
              <a:gd name="connsiteY5" fmla="*/ 1390650 h 2639610"/>
              <a:gd name="connsiteX6" fmla="*/ 2696279 w 2696279"/>
              <a:gd name="connsiteY6" fmla="*/ 2085975 h 2639610"/>
              <a:gd name="connsiteX7" fmla="*/ 1828266 w 2696279"/>
              <a:gd name="connsiteY7" fmla="*/ 2562046 h 2639610"/>
              <a:gd name="connsiteX8" fmla="*/ 383502 w 2696279"/>
              <a:gd name="connsiteY8" fmla="*/ 2639610 h 2639610"/>
              <a:gd name="connsiteX9" fmla="*/ 420939 w 2696279"/>
              <a:gd name="connsiteY9" fmla="*/ 1390650 h 2639610"/>
              <a:gd name="connsiteX10" fmla="*/ 0 w 2696279"/>
              <a:gd name="connsiteY10" fmla="*/ 695325 h 2639610"/>
              <a:gd name="connsiteX0" fmla="*/ 0 w 2696279"/>
              <a:gd name="connsiteY0" fmla="*/ 695325 h 2639610"/>
              <a:gd name="connsiteX1" fmla="*/ 884539 w 2696279"/>
              <a:gd name="connsiteY1" fmla="*/ 673322 h 2639610"/>
              <a:gd name="connsiteX2" fmla="*/ 1348140 w 2696279"/>
              <a:gd name="connsiteY2" fmla="*/ 0 h 2639610"/>
              <a:gd name="connsiteX3" fmla="*/ 1811740 w 2696279"/>
              <a:gd name="connsiteY3" fmla="*/ 673322 h 2639610"/>
              <a:gd name="connsiteX4" fmla="*/ 2696279 w 2696279"/>
              <a:gd name="connsiteY4" fmla="*/ 695325 h 2639610"/>
              <a:gd name="connsiteX5" fmla="*/ 2275340 w 2696279"/>
              <a:gd name="connsiteY5" fmla="*/ 1390650 h 2639610"/>
              <a:gd name="connsiteX6" fmla="*/ 2696279 w 2696279"/>
              <a:gd name="connsiteY6" fmla="*/ 2085975 h 2639610"/>
              <a:gd name="connsiteX7" fmla="*/ 1828266 w 2696279"/>
              <a:gd name="connsiteY7" fmla="*/ 2562046 h 2639610"/>
              <a:gd name="connsiteX8" fmla="*/ 383502 w 2696279"/>
              <a:gd name="connsiteY8" fmla="*/ 2639610 h 2639610"/>
              <a:gd name="connsiteX9" fmla="*/ 420939 w 2696279"/>
              <a:gd name="connsiteY9" fmla="*/ 1390650 h 2639610"/>
              <a:gd name="connsiteX10" fmla="*/ 0 w 2696279"/>
              <a:gd name="connsiteY10" fmla="*/ 695325 h 2639610"/>
              <a:gd name="connsiteX0" fmla="*/ 0 w 2696279"/>
              <a:gd name="connsiteY0" fmla="*/ 695325 h 3316689"/>
              <a:gd name="connsiteX1" fmla="*/ 884539 w 2696279"/>
              <a:gd name="connsiteY1" fmla="*/ 673322 h 3316689"/>
              <a:gd name="connsiteX2" fmla="*/ 1348140 w 2696279"/>
              <a:gd name="connsiteY2" fmla="*/ 0 h 3316689"/>
              <a:gd name="connsiteX3" fmla="*/ 1811740 w 2696279"/>
              <a:gd name="connsiteY3" fmla="*/ 673322 h 3316689"/>
              <a:gd name="connsiteX4" fmla="*/ 2696279 w 2696279"/>
              <a:gd name="connsiteY4" fmla="*/ 695325 h 3316689"/>
              <a:gd name="connsiteX5" fmla="*/ 2275340 w 2696279"/>
              <a:gd name="connsiteY5" fmla="*/ 1390650 h 3316689"/>
              <a:gd name="connsiteX6" fmla="*/ 2696279 w 2696279"/>
              <a:gd name="connsiteY6" fmla="*/ 2085975 h 3316689"/>
              <a:gd name="connsiteX7" fmla="*/ 1828266 w 2696279"/>
              <a:gd name="connsiteY7" fmla="*/ 2562046 h 3316689"/>
              <a:gd name="connsiteX8" fmla="*/ 362677 w 2696279"/>
              <a:gd name="connsiteY8" fmla="*/ 3316689 h 3316689"/>
              <a:gd name="connsiteX9" fmla="*/ 420939 w 2696279"/>
              <a:gd name="connsiteY9" fmla="*/ 1390650 h 3316689"/>
              <a:gd name="connsiteX10" fmla="*/ 0 w 2696279"/>
              <a:gd name="connsiteY10" fmla="*/ 695325 h 3316689"/>
              <a:gd name="connsiteX0" fmla="*/ 0 w 2696279"/>
              <a:gd name="connsiteY0" fmla="*/ 695325 h 3278089"/>
              <a:gd name="connsiteX1" fmla="*/ 884539 w 2696279"/>
              <a:gd name="connsiteY1" fmla="*/ 673322 h 3278089"/>
              <a:gd name="connsiteX2" fmla="*/ 1348140 w 2696279"/>
              <a:gd name="connsiteY2" fmla="*/ 0 h 3278089"/>
              <a:gd name="connsiteX3" fmla="*/ 1811740 w 2696279"/>
              <a:gd name="connsiteY3" fmla="*/ 673322 h 3278089"/>
              <a:gd name="connsiteX4" fmla="*/ 2696279 w 2696279"/>
              <a:gd name="connsiteY4" fmla="*/ 695325 h 3278089"/>
              <a:gd name="connsiteX5" fmla="*/ 2275340 w 2696279"/>
              <a:gd name="connsiteY5" fmla="*/ 1390650 h 3278089"/>
              <a:gd name="connsiteX6" fmla="*/ 2696279 w 2696279"/>
              <a:gd name="connsiteY6" fmla="*/ 2085975 h 3278089"/>
              <a:gd name="connsiteX7" fmla="*/ 1828266 w 2696279"/>
              <a:gd name="connsiteY7" fmla="*/ 2562046 h 3278089"/>
              <a:gd name="connsiteX8" fmla="*/ 486306 w 2696279"/>
              <a:gd name="connsiteY8" fmla="*/ 3278089 h 3278089"/>
              <a:gd name="connsiteX9" fmla="*/ 420939 w 2696279"/>
              <a:gd name="connsiteY9" fmla="*/ 1390650 h 3278089"/>
              <a:gd name="connsiteX10" fmla="*/ 0 w 2696279"/>
              <a:gd name="connsiteY10" fmla="*/ 695325 h 327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6279" h="3278089">
                <a:moveTo>
                  <a:pt x="0" y="695325"/>
                </a:moveTo>
                <a:lnTo>
                  <a:pt x="884539" y="673322"/>
                </a:lnTo>
                <a:lnTo>
                  <a:pt x="1348140" y="0"/>
                </a:lnTo>
                <a:lnTo>
                  <a:pt x="1811740" y="673322"/>
                </a:lnTo>
                <a:lnTo>
                  <a:pt x="2696279" y="695325"/>
                </a:lnTo>
                <a:lnTo>
                  <a:pt x="2275340" y="1390650"/>
                </a:lnTo>
                <a:lnTo>
                  <a:pt x="2696279" y="2085975"/>
                </a:lnTo>
                <a:lnTo>
                  <a:pt x="1828266" y="2562046"/>
                </a:lnTo>
                <a:lnTo>
                  <a:pt x="486306" y="3278089"/>
                </a:lnTo>
                <a:cubicBezTo>
                  <a:pt x="-93481" y="2360454"/>
                  <a:pt x="408460" y="1806970"/>
                  <a:pt x="420939" y="1390650"/>
                </a:cubicBezTo>
                <a:lnTo>
                  <a:pt x="0" y="69532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ko-KR" altLang="en-US"/>
          </a:p>
        </p:txBody>
      </p:sp>
      <p:sp>
        <p:nvSpPr>
          <p:cNvPr id="8" name="별: 꼭짓점 6개 6">
            <a:extLst>
              <a:ext uri="{FF2B5EF4-FFF2-40B4-BE49-F238E27FC236}">
                <a16:creationId xmlns:a16="http://schemas.microsoft.com/office/drawing/2014/main" id="{AA6C8289-7EB8-4744-91AA-6DEC69ABA7D8}"/>
              </a:ext>
            </a:extLst>
          </p:cNvPr>
          <p:cNvSpPr/>
          <p:nvPr/>
        </p:nvSpPr>
        <p:spPr>
          <a:xfrm rot="19881036" flipH="1">
            <a:off x="5382447" y="1845299"/>
            <a:ext cx="1979801" cy="2296978"/>
          </a:xfrm>
          <a:custGeom>
            <a:avLst/>
            <a:gdLst>
              <a:gd name="connsiteX0" fmla="*/ 1 w 2696281"/>
              <a:gd name="connsiteY0" fmla="*/ 695325 h 2781300"/>
              <a:gd name="connsiteX1" fmla="*/ 884540 w 2696281"/>
              <a:gd name="connsiteY1" fmla="*/ 673322 h 2781300"/>
              <a:gd name="connsiteX2" fmla="*/ 1348141 w 2696281"/>
              <a:gd name="connsiteY2" fmla="*/ 0 h 2781300"/>
              <a:gd name="connsiteX3" fmla="*/ 1811741 w 2696281"/>
              <a:gd name="connsiteY3" fmla="*/ 673322 h 2781300"/>
              <a:gd name="connsiteX4" fmla="*/ 2696280 w 2696281"/>
              <a:gd name="connsiteY4" fmla="*/ 695325 h 2781300"/>
              <a:gd name="connsiteX5" fmla="*/ 2275341 w 2696281"/>
              <a:gd name="connsiteY5" fmla="*/ 1390650 h 2781300"/>
              <a:gd name="connsiteX6" fmla="*/ 2696280 w 2696281"/>
              <a:gd name="connsiteY6" fmla="*/ 2085975 h 2781300"/>
              <a:gd name="connsiteX7" fmla="*/ 1811741 w 2696281"/>
              <a:gd name="connsiteY7" fmla="*/ 2107978 h 2781300"/>
              <a:gd name="connsiteX8" fmla="*/ 1348141 w 2696281"/>
              <a:gd name="connsiteY8" fmla="*/ 2781300 h 2781300"/>
              <a:gd name="connsiteX9" fmla="*/ 884540 w 2696281"/>
              <a:gd name="connsiteY9" fmla="*/ 2107978 h 2781300"/>
              <a:gd name="connsiteX10" fmla="*/ 1 w 2696281"/>
              <a:gd name="connsiteY10" fmla="*/ 2085975 h 2781300"/>
              <a:gd name="connsiteX11" fmla="*/ 420940 w 2696281"/>
              <a:gd name="connsiteY11" fmla="*/ 1390650 h 2781300"/>
              <a:gd name="connsiteX12" fmla="*/ 1 w 2696281"/>
              <a:gd name="connsiteY12" fmla="*/ 695325 h 2781300"/>
              <a:gd name="connsiteX0" fmla="*/ 0 w 2696279"/>
              <a:gd name="connsiteY0" fmla="*/ 695325 h 2781300"/>
              <a:gd name="connsiteX1" fmla="*/ 884539 w 2696279"/>
              <a:gd name="connsiteY1" fmla="*/ 673322 h 2781300"/>
              <a:gd name="connsiteX2" fmla="*/ 1348140 w 2696279"/>
              <a:gd name="connsiteY2" fmla="*/ 0 h 2781300"/>
              <a:gd name="connsiteX3" fmla="*/ 1811740 w 2696279"/>
              <a:gd name="connsiteY3" fmla="*/ 673322 h 2781300"/>
              <a:gd name="connsiteX4" fmla="*/ 2696279 w 2696279"/>
              <a:gd name="connsiteY4" fmla="*/ 695325 h 2781300"/>
              <a:gd name="connsiteX5" fmla="*/ 2275340 w 2696279"/>
              <a:gd name="connsiteY5" fmla="*/ 1390650 h 2781300"/>
              <a:gd name="connsiteX6" fmla="*/ 2696279 w 2696279"/>
              <a:gd name="connsiteY6" fmla="*/ 2085975 h 2781300"/>
              <a:gd name="connsiteX7" fmla="*/ 1811740 w 2696279"/>
              <a:gd name="connsiteY7" fmla="*/ 2107978 h 2781300"/>
              <a:gd name="connsiteX8" fmla="*/ 1348140 w 2696279"/>
              <a:gd name="connsiteY8" fmla="*/ 2781300 h 2781300"/>
              <a:gd name="connsiteX9" fmla="*/ 0 w 2696279"/>
              <a:gd name="connsiteY9" fmla="*/ 2085975 h 2781300"/>
              <a:gd name="connsiteX10" fmla="*/ 420939 w 2696279"/>
              <a:gd name="connsiteY10" fmla="*/ 1390650 h 2781300"/>
              <a:gd name="connsiteX11" fmla="*/ 0 w 2696279"/>
              <a:gd name="connsiteY11" fmla="*/ 695325 h 2781300"/>
              <a:gd name="connsiteX0" fmla="*/ 0 w 2696279"/>
              <a:gd name="connsiteY0" fmla="*/ 695325 h 2781300"/>
              <a:gd name="connsiteX1" fmla="*/ 884539 w 2696279"/>
              <a:gd name="connsiteY1" fmla="*/ 673322 h 2781300"/>
              <a:gd name="connsiteX2" fmla="*/ 1348140 w 2696279"/>
              <a:gd name="connsiteY2" fmla="*/ 0 h 2781300"/>
              <a:gd name="connsiteX3" fmla="*/ 1811740 w 2696279"/>
              <a:gd name="connsiteY3" fmla="*/ 673322 h 2781300"/>
              <a:gd name="connsiteX4" fmla="*/ 2696279 w 2696279"/>
              <a:gd name="connsiteY4" fmla="*/ 695325 h 2781300"/>
              <a:gd name="connsiteX5" fmla="*/ 2275340 w 2696279"/>
              <a:gd name="connsiteY5" fmla="*/ 1390650 h 2781300"/>
              <a:gd name="connsiteX6" fmla="*/ 2696279 w 2696279"/>
              <a:gd name="connsiteY6" fmla="*/ 2085975 h 2781300"/>
              <a:gd name="connsiteX7" fmla="*/ 1811740 w 2696279"/>
              <a:gd name="connsiteY7" fmla="*/ 2107978 h 2781300"/>
              <a:gd name="connsiteX8" fmla="*/ 1348140 w 2696279"/>
              <a:gd name="connsiteY8" fmla="*/ 2781300 h 2781300"/>
              <a:gd name="connsiteX9" fmla="*/ 420939 w 2696279"/>
              <a:gd name="connsiteY9" fmla="*/ 1390650 h 2781300"/>
              <a:gd name="connsiteX10" fmla="*/ 0 w 2696279"/>
              <a:gd name="connsiteY10" fmla="*/ 695325 h 2781300"/>
              <a:gd name="connsiteX0" fmla="*/ 220112 w 2916391"/>
              <a:gd name="connsiteY0" fmla="*/ 695325 h 2781300"/>
              <a:gd name="connsiteX1" fmla="*/ 1104651 w 2916391"/>
              <a:gd name="connsiteY1" fmla="*/ 673322 h 2781300"/>
              <a:gd name="connsiteX2" fmla="*/ 1568252 w 2916391"/>
              <a:gd name="connsiteY2" fmla="*/ 0 h 2781300"/>
              <a:gd name="connsiteX3" fmla="*/ 2031852 w 2916391"/>
              <a:gd name="connsiteY3" fmla="*/ 673322 h 2781300"/>
              <a:gd name="connsiteX4" fmla="*/ 2916391 w 2916391"/>
              <a:gd name="connsiteY4" fmla="*/ 695325 h 2781300"/>
              <a:gd name="connsiteX5" fmla="*/ 2495452 w 2916391"/>
              <a:gd name="connsiteY5" fmla="*/ 1390650 h 2781300"/>
              <a:gd name="connsiteX6" fmla="*/ 2916391 w 2916391"/>
              <a:gd name="connsiteY6" fmla="*/ 2085975 h 2781300"/>
              <a:gd name="connsiteX7" fmla="*/ 2031852 w 2916391"/>
              <a:gd name="connsiteY7" fmla="*/ 2107978 h 2781300"/>
              <a:gd name="connsiteX8" fmla="*/ 1568252 w 2916391"/>
              <a:gd name="connsiteY8" fmla="*/ 2781300 h 2781300"/>
              <a:gd name="connsiteX9" fmla="*/ 641051 w 2916391"/>
              <a:gd name="connsiteY9" fmla="*/ 1390650 h 2781300"/>
              <a:gd name="connsiteX10" fmla="*/ 220112 w 2916391"/>
              <a:gd name="connsiteY10" fmla="*/ 695325 h 2781300"/>
              <a:gd name="connsiteX0" fmla="*/ 0 w 2696279"/>
              <a:gd name="connsiteY0" fmla="*/ 695325 h 2107978"/>
              <a:gd name="connsiteX1" fmla="*/ 884539 w 2696279"/>
              <a:gd name="connsiteY1" fmla="*/ 673322 h 2107978"/>
              <a:gd name="connsiteX2" fmla="*/ 1348140 w 2696279"/>
              <a:gd name="connsiteY2" fmla="*/ 0 h 2107978"/>
              <a:gd name="connsiteX3" fmla="*/ 1811740 w 2696279"/>
              <a:gd name="connsiteY3" fmla="*/ 673322 h 2107978"/>
              <a:gd name="connsiteX4" fmla="*/ 2696279 w 2696279"/>
              <a:gd name="connsiteY4" fmla="*/ 695325 h 2107978"/>
              <a:gd name="connsiteX5" fmla="*/ 2275340 w 2696279"/>
              <a:gd name="connsiteY5" fmla="*/ 1390650 h 2107978"/>
              <a:gd name="connsiteX6" fmla="*/ 2696279 w 2696279"/>
              <a:gd name="connsiteY6" fmla="*/ 2085975 h 2107978"/>
              <a:gd name="connsiteX7" fmla="*/ 1811740 w 2696279"/>
              <a:gd name="connsiteY7" fmla="*/ 2107978 h 2107978"/>
              <a:gd name="connsiteX8" fmla="*/ 420939 w 2696279"/>
              <a:gd name="connsiteY8" fmla="*/ 1390650 h 2107978"/>
              <a:gd name="connsiteX9" fmla="*/ 0 w 2696279"/>
              <a:gd name="connsiteY9" fmla="*/ 695325 h 2107978"/>
              <a:gd name="connsiteX0" fmla="*/ 0 w 2696279"/>
              <a:gd name="connsiteY0" fmla="*/ 695325 h 2107978"/>
              <a:gd name="connsiteX1" fmla="*/ 884539 w 2696279"/>
              <a:gd name="connsiteY1" fmla="*/ 673322 h 2107978"/>
              <a:gd name="connsiteX2" fmla="*/ 1348140 w 2696279"/>
              <a:gd name="connsiteY2" fmla="*/ 0 h 2107978"/>
              <a:gd name="connsiteX3" fmla="*/ 1811740 w 2696279"/>
              <a:gd name="connsiteY3" fmla="*/ 673322 h 2107978"/>
              <a:gd name="connsiteX4" fmla="*/ 2696279 w 2696279"/>
              <a:gd name="connsiteY4" fmla="*/ 695325 h 2107978"/>
              <a:gd name="connsiteX5" fmla="*/ 2275340 w 2696279"/>
              <a:gd name="connsiteY5" fmla="*/ 1390650 h 2107978"/>
              <a:gd name="connsiteX6" fmla="*/ 2696279 w 2696279"/>
              <a:gd name="connsiteY6" fmla="*/ 2085975 h 2107978"/>
              <a:gd name="connsiteX7" fmla="*/ 1811740 w 2696279"/>
              <a:gd name="connsiteY7" fmla="*/ 2107978 h 2107978"/>
              <a:gd name="connsiteX8" fmla="*/ 1015352 w 2696279"/>
              <a:gd name="connsiteY8" fmla="*/ 1730008 h 2107978"/>
              <a:gd name="connsiteX9" fmla="*/ 420939 w 2696279"/>
              <a:gd name="connsiteY9" fmla="*/ 1390650 h 2107978"/>
              <a:gd name="connsiteX10" fmla="*/ 0 w 2696279"/>
              <a:gd name="connsiteY10" fmla="*/ 695325 h 2107978"/>
              <a:gd name="connsiteX0" fmla="*/ 0 w 2696279"/>
              <a:gd name="connsiteY0" fmla="*/ 695325 h 2562046"/>
              <a:gd name="connsiteX1" fmla="*/ 884539 w 2696279"/>
              <a:gd name="connsiteY1" fmla="*/ 673322 h 2562046"/>
              <a:gd name="connsiteX2" fmla="*/ 1348140 w 2696279"/>
              <a:gd name="connsiteY2" fmla="*/ 0 h 2562046"/>
              <a:gd name="connsiteX3" fmla="*/ 1811740 w 2696279"/>
              <a:gd name="connsiteY3" fmla="*/ 673322 h 2562046"/>
              <a:gd name="connsiteX4" fmla="*/ 2696279 w 2696279"/>
              <a:gd name="connsiteY4" fmla="*/ 695325 h 2562046"/>
              <a:gd name="connsiteX5" fmla="*/ 2275340 w 2696279"/>
              <a:gd name="connsiteY5" fmla="*/ 1390650 h 2562046"/>
              <a:gd name="connsiteX6" fmla="*/ 2696279 w 2696279"/>
              <a:gd name="connsiteY6" fmla="*/ 2085975 h 2562046"/>
              <a:gd name="connsiteX7" fmla="*/ 1828266 w 2696279"/>
              <a:gd name="connsiteY7" fmla="*/ 2562046 h 2562046"/>
              <a:gd name="connsiteX8" fmla="*/ 1015352 w 2696279"/>
              <a:gd name="connsiteY8" fmla="*/ 1730008 h 2562046"/>
              <a:gd name="connsiteX9" fmla="*/ 420939 w 2696279"/>
              <a:gd name="connsiteY9" fmla="*/ 1390650 h 2562046"/>
              <a:gd name="connsiteX10" fmla="*/ 0 w 2696279"/>
              <a:gd name="connsiteY10" fmla="*/ 695325 h 2562046"/>
              <a:gd name="connsiteX0" fmla="*/ 0 w 2696279"/>
              <a:gd name="connsiteY0" fmla="*/ 695325 h 2639610"/>
              <a:gd name="connsiteX1" fmla="*/ 884539 w 2696279"/>
              <a:gd name="connsiteY1" fmla="*/ 673322 h 2639610"/>
              <a:gd name="connsiteX2" fmla="*/ 1348140 w 2696279"/>
              <a:gd name="connsiteY2" fmla="*/ 0 h 2639610"/>
              <a:gd name="connsiteX3" fmla="*/ 1811740 w 2696279"/>
              <a:gd name="connsiteY3" fmla="*/ 673322 h 2639610"/>
              <a:gd name="connsiteX4" fmla="*/ 2696279 w 2696279"/>
              <a:gd name="connsiteY4" fmla="*/ 695325 h 2639610"/>
              <a:gd name="connsiteX5" fmla="*/ 2275340 w 2696279"/>
              <a:gd name="connsiteY5" fmla="*/ 1390650 h 2639610"/>
              <a:gd name="connsiteX6" fmla="*/ 2696279 w 2696279"/>
              <a:gd name="connsiteY6" fmla="*/ 2085975 h 2639610"/>
              <a:gd name="connsiteX7" fmla="*/ 1828266 w 2696279"/>
              <a:gd name="connsiteY7" fmla="*/ 2562046 h 2639610"/>
              <a:gd name="connsiteX8" fmla="*/ 383502 w 2696279"/>
              <a:gd name="connsiteY8" fmla="*/ 2639610 h 2639610"/>
              <a:gd name="connsiteX9" fmla="*/ 420939 w 2696279"/>
              <a:gd name="connsiteY9" fmla="*/ 1390650 h 2639610"/>
              <a:gd name="connsiteX10" fmla="*/ 0 w 2696279"/>
              <a:gd name="connsiteY10" fmla="*/ 695325 h 2639610"/>
              <a:gd name="connsiteX0" fmla="*/ 0 w 2696279"/>
              <a:gd name="connsiteY0" fmla="*/ 695325 h 2639610"/>
              <a:gd name="connsiteX1" fmla="*/ 884539 w 2696279"/>
              <a:gd name="connsiteY1" fmla="*/ 673322 h 2639610"/>
              <a:gd name="connsiteX2" fmla="*/ 1348140 w 2696279"/>
              <a:gd name="connsiteY2" fmla="*/ 0 h 2639610"/>
              <a:gd name="connsiteX3" fmla="*/ 1811740 w 2696279"/>
              <a:gd name="connsiteY3" fmla="*/ 673322 h 2639610"/>
              <a:gd name="connsiteX4" fmla="*/ 2696279 w 2696279"/>
              <a:gd name="connsiteY4" fmla="*/ 695325 h 2639610"/>
              <a:gd name="connsiteX5" fmla="*/ 2275340 w 2696279"/>
              <a:gd name="connsiteY5" fmla="*/ 1390650 h 2639610"/>
              <a:gd name="connsiteX6" fmla="*/ 2696279 w 2696279"/>
              <a:gd name="connsiteY6" fmla="*/ 2085975 h 2639610"/>
              <a:gd name="connsiteX7" fmla="*/ 1828266 w 2696279"/>
              <a:gd name="connsiteY7" fmla="*/ 2562046 h 2639610"/>
              <a:gd name="connsiteX8" fmla="*/ 383502 w 2696279"/>
              <a:gd name="connsiteY8" fmla="*/ 2639610 h 2639610"/>
              <a:gd name="connsiteX9" fmla="*/ 420939 w 2696279"/>
              <a:gd name="connsiteY9" fmla="*/ 1390650 h 2639610"/>
              <a:gd name="connsiteX10" fmla="*/ 0 w 2696279"/>
              <a:gd name="connsiteY10" fmla="*/ 695325 h 2639610"/>
              <a:gd name="connsiteX0" fmla="*/ 0 w 2696279"/>
              <a:gd name="connsiteY0" fmla="*/ 695325 h 3316689"/>
              <a:gd name="connsiteX1" fmla="*/ 884539 w 2696279"/>
              <a:gd name="connsiteY1" fmla="*/ 673322 h 3316689"/>
              <a:gd name="connsiteX2" fmla="*/ 1348140 w 2696279"/>
              <a:gd name="connsiteY2" fmla="*/ 0 h 3316689"/>
              <a:gd name="connsiteX3" fmla="*/ 1811740 w 2696279"/>
              <a:gd name="connsiteY3" fmla="*/ 673322 h 3316689"/>
              <a:gd name="connsiteX4" fmla="*/ 2696279 w 2696279"/>
              <a:gd name="connsiteY4" fmla="*/ 695325 h 3316689"/>
              <a:gd name="connsiteX5" fmla="*/ 2275340 w 2696279"/>
              <a:gd name="connsiteY5" fmla="*/ 1390650 h 3316689"/>
              <a:gd name="connsiteX6" fmla="*/ 2696279 w 2696279"/>
              <a:gd name="connsiteY6" fmla="*/ 2085975 h 3316689"/>
              <a:gd name="connsiteX7" fmla="*/ 1828266 w 2696279"/>
              <a:gd name="connsiteY7" fmla="*/ 2562046 h 3316689"/>
              <a:gd name="connsiteX8" fmla="*/ 362677 w 2696279"/>
              <a:gd name="connsiteY8" fmla="*/ 3316689 h 3316689"/>
              <a:gd name="connsiteX9" fmla="*/ 420939 w 2696279"/>
              <a:gd name="connsiteY9" fmla="*/ 1390650 h 3316689"/>
              <a:gd name="connsiteX10" fmla="*/ 0 w 2696279"/>
              <a:gd name="connsiteY10" fmla="*/ 695325 h 3316689"/>
              <a:gd name="connsiteX0" fmla="*/ 0 w 2696279"/>
              <a:gd name="connsiteY0" fmla="*/ 695325 h 3278089"/>
              <a:gd name="connsiteX1" fmla="*/ 884539 w 2696279"/>
              <a:gd name="connsiteY1" fmla="*/ 673322 h 3278089"/>
              <a:gd name="connsiteX2" fmla="*/ 1348140 w 2696279"/>
              <a:gd name="connsiteY2" fmla="*/ 0 h 3278089"/>
              <a:gd name="connsiteX3" fmla="*/ 1811740 w 2696279"/>
              <a:gd name="connsiteY3" fmla="*/ 673322 h 3278089"/>
              <a:gd name="connsiteX4" fmla="*/ 2696279 w 2696279"/>
              <a:gd name="connsiteY4" fmla="*/ 695325 h 3278089"/>
              <a:gd name="connsiteX5" fmla="*/ 2275340 w 2696279"/>
              <a:gd name="connsiteY5" fmla="*/ 1390650 h 3278089"/>
              <a:gd name="connsiteX6" fmla="*/ 2696279 w 2696279"/>
              <a:gd name="connsiteY6" fmla="*/ 2085975 h 3278089"/>
              <a:gd name="connsiteX7" fmla="*/ 1828266 w 2696279"/>
              <a:gd name="connsiteY7" fmla="*/ 2562046 h 3278089"/>
              <a:gd name="connsiteX8" fmla="*/ 486306 w 2696279"/>
              <a:gd name="connsiteY8" fmla="*/ 3278089 h 3278089"/>
              <a:gd name="connsiteX9" fmla="*/ 420939 w 2696279"/>
              <a:gd name="connsiteY9" fmla="*/ 1390650 h 3278089"/>
              <a:gd name="connsiteX10" fmla="*/ 0 w 2696279"/>
              <a:gd name="connsiteY10" fmla="*/ 695325 h 327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6279" h="3278089">
                <a:moveTo>
                  <a:pt x="0" y="695325"/>
                </a:moveTo>
                <a:lnTo>
                  <a:pt x="884539" y="673322"/>
                </a:lnTo>
                <a:lnTo>
                  <a:pt x="1348140" y="0"/>
                </a:lnTo>
                <a:lnTo>
                  <a:pt x="1811740" y="673322"/>
                </a:lnTo>
                <a:lnTo>
                  <a:pt x="2696279" y="695325"/>
                </a:lnTo>
                <a:lnTo>
                  <a:pt x="2275340" y="1390650"/>
                </a:lnTo>
                <a:lnTo>
                  <a:pt x="2696279" y="2085975"/>
                </a:lnTo>
                <a:lnTo>
                  <a:pt x="1828266" y="2562046"/>
                </a:lnTo>
                <a:lnTo>
                  <a:pt x="486306" y="3278089"/>
                </a:lnTo>
                <a:cubicBezTo>
                  <a:pt x="-93481" y="2360454"/>
                  <a:pt x="408460" y="1806970"/>
                  <a:pt x="420939" y="1390650"/>
                </a:cubicBezTo>
                <a:lnTo>
                  <a:pt x="0" y="69532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0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A4D4D40-4FD9-41F8-BE0A-F336484A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6061784-E1D5-4B56-9730-656EEF34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사다리꼴 5">
            <a:extLst>
              <a:ext uri="{FF2B5EF4-FFF2-40B4-BE49-F238E27FC236}">
                <a16:creationId xmlns:a16="http://schemas.microsoft.com/office/drawing/2014/main" id="{99704447-F2A6-4083-AFC6-2ED871649EF3}"/>
              </a:ext>
            </a:extLst>
          </p:cNvPr>
          <p:cNvSpPr/>
          <p:nvPr/>
        </p:nvSpPr>
        <p:spPr>
          <a:xfrm>
            <a:off x="3217863" y="1574800"/>
            <a:ext cx="6007100" cy="8128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공룡의 정의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863EECEA-3341-4B71-B7FE-4DD6123B1F7F}"/>
              </a:ext>
            </a:extLst>
          </p:cNvPr>
          <p:cNvSpPr/>
          <p:nvPr/>
        </p:nvSpPr>
        <p:spPr>
          <a:xfrm rot="20472957" flipH="1">
            <a:off x="2918781" y="1577593"/>
            <a:ext cx="748635" cy="708340"/>
          </a:xfrm>
          <a:prstGeom prst="snip1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F7EC2-1443-470E-BC2A-C01C1ECD267B}"/>
              </a:ext>
            </a:extLst>
          </p:cNvPr>
          <p:cNvSpPr txBox="1"/>
          <p:nvPr/>
        </p:nvSpPr>
        <p:spPr>
          <a:xfrm>
            <a:off x="2931148" y="1700931"/>
            <a:ext cx="723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사다리꼴 8">
            <a:extLst>
              <a:ext uri="{FF2B5EF4-FFF2-40B4-BE49-F238E27FC236}">
                <a16:creationId xmlns:a16="http://schemas.microsoft.com/office/drawing/2014/main" id="{20FF30B0-2367-4834-83A1-ECC3C33FA3F1}"/>
              </a:ext>
            </a:extLst>
          </p:cNvPr>
          <p:cNvSpPr/>
          <p:nvPr/>
        </p:nvSpPr>
        <p:spPr>
          <a:xfrm>
            <a:off x="3217863" y="2612606"/>
            <a:ext cx="6007100" cy="8128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초식공룡과 육식공룡의 특징</a:t>
            </a: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6C61583D-F7DA-4CF3-8E37-B4A80C1F7C6A}"/>
              </a:ext>
            </a:extLst>
          </p:cNvPr>
          <p:cNvSpPr/>
          <p:nvPr/>
        </p:nvSpPr>
        <p:spPr>
          <a:xfrm rot="20472957" flipH="1">
            <a:off x="2918781" y="2615399"/>
            <a:ext cx="748635" cy="708340"/>
          </a:xfrm>
          <a:prstGeom prst="snip1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DD570-9A24-4A84-9E23-7A2716655EDD}"/>
              </a:ext>
            </a:extLst>
          </p:cNvPr>
          <p:cNvSpPr txBox="1"/>
          <p:nvPr/>
        </p:nvSpPr>
        <p:spPr>
          <a:xfrm>
            <a:off x="2931148" y="2738737"/>
            <a:ext cx="723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사다리꼴 11">
            <a:extLst>
              <a:ext uri="{FF2B5EF4-FFF2-40B4-BE49-F238E27FC236}">
                <a16:creationId xmlns:a16="http://schemas.microsoft.com/office/drawing/2014/main" id="{AB563344-3636-4D5F-91F8-BD56B4E03964}"/>
              </a:ext>
            </a:extLst>
          </p:cNvPr>
          <p:cNvSpPr/>
          <p:nvPr/>
        </p:nvSpPr>
        <p:spPr>
          <a:xfrm>
            <a:off x="3217863" y="3749286"/>
            <a:ext cx="6007100" cy="8128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공룡의 성장곡선</a:t>
            </a:r>
          </a:p>
        </p:txBody>
      </p:sp>
      <p:sp>
        <p:nvSpPr>
          <p:cNvPr id="13" name="사각형: 잘린 한쪽 모서리 12">
            <a:extLst>
              <a:ext uri="{FF2B5EF4-FFF2-40B4-BE49-F238E27FC236}">
                <a16:creationId xmlns:a16="http://schemas.microsoft.com/office/drawing/2014/main" id="{0BB1CD6C-1F96-494A-AF98-F81BD7D11A8C}"/>
              </a:ext>
            </a:extLst>
          </p:cNvPr>
          <p:cNvSpPr/>
          <p:nvPr/>
        </p:nvSpPr>
        <p:spPr>
          <a:xfrm rot="20472957" flipH="1">
            <a:off x="2918781" y="3752079"/>
            <a:ext cx="748635" cy="708340"/>
          </a:xfrm>
          <a:prstGeom prst="snip1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52919-DA40-4F82-876B-458F5550D01C}"/>
              </a:ext>
            </a:extLst>
          </p:cNvPr>
          <p:cNvSpPr txBox="1"/>
          <p:nvPr/>
        </p:nvSpPr>
        <p:spPr>
          <a:xfrm>
            <a:off x="2931148" y="3875417"/>
            <a:ext cx="723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사다리꼴 14">
            <a:extLst>
              <a:ext uri="{FF2B5EF4-FFF2-40B4-BE49-F238E27FC236}">
                <a16:creationId xmlns:a16="http://schemas.microsoft.com/office/drawing/2014/main" id="{1AF5E77D-1126-4C4E-820F-71E4D4CC8589}"/>
              </a:ext>
            </a:extLst>
          </p:cNvPr>
          <p:cNvSpPr/>
          <p:nvPr/>
        </p:nvSpPr>
        <p:spPr>
          <a:xfrm>
            <a:off x="3293098" y="4876800"/>
            <a:ext cx="6007100" cy="8128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공룡의 종류</a:t>
            </a:r>
          </a:p>
        </p:txBody>
      </p:sp>
      <p:sp>
        <p:nvSpPr>
          <p:cNvPr id="16" name="사각형: 잘린 한쪽 모서리 15">
            <a:extLst>
              <a:ext uri="{FF2B5EF4-FFF2-40B4-BE49-F238E27FC236}">
                <a16:creationId xmlns:a16="http://schemas.microsoft.com/office/drawing/2014/main" id="{75BB069D-A312-4262-9351-1C930754299F}"/>
              </a:ext>
            </a:extLst>
          </p:cNvPr>
          <p:cNvSpPr/>
          <p:nvPr/>
        </p:nvSpPr>
        <p:spPr>
          <a:xfrm rot="20472957" flipH="1">
            <a:off x="2918782" y="4888759"/>
            <a:ext cx="748635" cy="708340"/>
          </a:xfrm>
          <a:prstGeom prst="snip1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68595A-7031-4A28-B67A-F620B65A19AE}"/>
              </a:ext>
            </a:extLst>
          </p:cNvPr>
          <p:cNvSpPr txBox="1"/>
          <p:nvPr/>
        </p:nvSpPr>
        <p:spPr>
          <a:xfrm>
            <a:off x="2946172" y="5033528"/>
            <a:ext cx="7239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9" name="그림 18" descr="테이블, 남자, 음식, 방이(가) 표시된 사진&#10;&#10;자동 생성된 설명">
            <a:extLst>
              <a:ext uri="{FF2B5EF4-FFF2-40B4-BE49-F238E27FC236}">
                <a16:creationId xmlns:a16="http://schemas.microsoft.com/office/drawing/2014/main" id="{905B78BD-F33D-444B-8D4E-3378EC2D0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30919" r="47273" b="35689"/>
          <a:stretch/>
        </p:blipFill>
        <p:spPr>
          <a:xfrm>
            <a:off x="317272" y="1602958"/>
            <a:ext cx="2121128" cy="1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A3493F0-AE94-4DCB-9A43-E33480F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공룡의 정의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63072E-218B-43FE-9FA2-E2552EA6F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638" y="1403350"/>
            <a:ext cx="6977062" cy="2035175"/>
          </a:xfr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Characteristics of dinosaurs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Dinosaurs strong yet light-weight bones and long tails that helped their balance allowed these huge creatures to move around gracefully in upright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65CC8C-744E-40DF-9264-85BE47A6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F283911B-E88F-41F5-B424-9C2CF914CB86}"/>
              </a:ext>
            </a:extLst>
          </p:cNvPr>
          <p:cNvSpPr txBox="1">
            <a:spLocks/>
          </p:cNvSpPr>
          <p:nvPr/>
        </p:nvSpPr>
        <p:spPr>
          <a:xfrm>
            <a:off x="376238" y="3790156"/>
            <a:ext cx="8374062" cy="20351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공룡의 정의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중생대에 번성했던 육상 파충류의 한 집단으로 육지와 바다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어룡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하늘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익룡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까지 진화를 거듭하면서 번성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모든 대륙의 다양한 환경에서 화석으로 발견</a:t>
            </a:r>
          </a:p>
        </p:txBody>
      </p:sp>
      <p:pic>
        <p:nvPicPr>
          <p:cNvPr id="8" name="동영상">
            <a:hlinkClick r:id="" action="ppaction://media"/>
            <a:extLst>
              <a:ext uri="{FF2B5EF4-FFF2-40B4-BE49-F238E27FC236}">
                <a16:creationId xmlns:a16="http://schemas.microsoft.com/office/drawing/2014/main" id="{016A4156-A737-4575-BD7B-C19113C68C1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1700" y="1919886"/>
            <a:ext cx="1973263" cy="1518639"/>
          </a:xfrm>
        </p:spPr>
      </p:pic>
    </p:spTree>
    <p:extLst>
      <p:ext uri="{BB962C8B-B14F-4D97-AF65-F5344CB8AC3E}">
        <p14:creationId xmlns:p14="http://schemas.microsoft.com/office/powerpoint/2010/main" val="21497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555631-FC7E-4AA4-9F89-38EACF84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초식공룡과 육식공룡의 특징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DADC591-D011-4D9D-84FD-841C09C0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B6DFDE13-D1AD-475B-AF9E-E74829FD3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81493"/>
              </p:ext>
            </p:extLst>
          </p:nvPr>
        </p:nvGraphicFramePr>
        <p:xfrm>
          <a:off x="1816100" y="2755900"/>
          <a:ext cx="7721600" cy="3382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737915406"/>
                    </a:ext>
                  </a:extLst>
                </a:gridCol>
                <a:gridCol w="5397500">
                  <a:extLst>
                    <a:ext uri="{9D8B030D-6E8A-4147-A177-3AD203B41FA5}">
                      <a16:colId xmlns:a16="http://schemas.microsoft.com/office/drawing/2014/main" val="706185243"/>
                    </a:ext>
                  </a:extLst>
                </a:gridCol>
              </a:tblGrid>
              <a:tr h="8456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람베오사우루스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콧구멍은 주둥이로부터 돌출되어 있고 손도끼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모양의 볏이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709060"/>
                  </a:ext>
                </a:extLst>
              </a:tr>
              <a:tr h="8456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이구아노돈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앞다리의 길이는 뒷다리보다 짧으며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엄지발가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락에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원추형의 스파이크가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47343"/>
                  </a:ext>
                </a:extLst>
              </a:tr>
              <a:tr h="8456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데이노니쿠스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몸이 가볍고 민첩하며 큰 두뇌와 크고 민감한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눈을 갖음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43055"/>
                  </a:ext>
                </a:extLst>
              </a:tr>
              <a:tr h="8456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기가노토사우루스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족 보행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13~14m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 거대한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수각류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837343"/>
                  </a:ext>
                </a:extLst>
              </a:tr>
            </a:tbl>
          </a:graphicData>
        </a:graphic>
      </p:graphicFrame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9A5342D0-C6DD-4020-BD9A-FC4BA17757DF}"/>
              </a:ext>
            </a:extLst>
          </p:cNvPr>
          <p:cNvSpPr/>
          <p:nvPr/>
        </p:nvSpPr>
        <p:spPr>
          <a:xfrm flipH="1">
            <a:off x="482600" y="2755900"/>
            <a:ext cx="1358900" cy="173990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초식</a:t>
            </a:r>
          </a:p>
        </p:txBody>
      </p:sp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AADAC4BF-FEC5-4E95-AECE-582DCAD54805}"/>
              </a:ext>
            </a:extLst>
          </p:cNvPr>
          <p:cNvSpPr/>
          <p:nvPr/>
        </p:nvSpPr>
        <p:spPr>
          <a:xfrm flipH="1">
            <a:off x="482600" y="4495800"/>
            <a:ext cx="1358900" cy="164254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육식</a:t>
            </a: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DFCBC98F-AD68-44B9-884C-53FDD2127CD9}"/>
              </a:ext>
            </a:extLst>
          </p:cNvPr>
          <p:cNvSpPr/>
          <p:nvPr/>
        </p:nvSpPr>
        <p:spPr>
          <a:xfrm>
            <a:off x="1841500" y="1943100"/>
            <a:ext cx="2286000" cy="812800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사각형: 잘린 위쪽 모서리 8">
            <a:extLst>
              <a:ext uri="{FF2B5EF4-FFF2-40B4-BE49-F238E27FC236}">
                <a16:creationId xmlns:a16="http://schemas.microsoft.com/office/drawing/2014/main" id="{0603D0E9-3FAB-40B6-99E7-0AB9EF52E95D}"/>
              </a:ext>
            </a:extLst>
          </p:cNvPr>
          <p:cNvSpPr/>
          <p:nvPr/>
        </p:nvSpPr>
        <p:spPr>
          <a:xfrm>
            <a:off x="4127500" y="1943100"/>
            <a:ext cx="5410200" cy="812800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사각형: 둥근 대각선 방향 모서리 10">
            <a:extLst>
              <a:ext uri="{FF2B5EF4-FFF2-40B4-BE49-F238E27FC236}">
                <a16:creationId xmlns:a16="http://schemas.microsoft.com/office/drawing/2014/main" id="{5B0673FC-A4D8-4417-97E9-69F422081881}"/>
              </a:ext>
            </a:extLst>
          </p:cNvPr>
          <p:cNvSpPr/>
          <p:nvPr/>
        </p:nvSpPr>
        <p:spPr>
          <a:xfrm flipV="1">
            <a:off x="1955800" y="2101850"/>
            <a:ext cx="2057400" cy="65405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id="{DF21EC80-4AF0-49A2-A1BE-509F2B2EA5DD}"/>
              </a:ext>
            </a:extLst>
          </p:cNvPr>
          <p:cNvSpPr/>
          <p:nvPr/>
        </p:nvSpPr>
        <p:spPr>
          <a:xfrm flipV="1">
            <a:off x="4292599" y="2101850"/>
            <a:ext cx="4983163" cy="65405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85FC2-EE91-4F5B-B266-2E965F8E920D}"/>
              </a:ext>
            </a:extLst>
          </p:cNvPr>
          <p:cNvSpPr txBox="1"/>
          <p:nvPr/>
        </p:nvSpPr>
        <p:spPr>
          <a:xfrm>
            <a:off x="2197100" y="2244209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돋움" panose="020B0600000101010101" pitchFamily="50" charset="-127"/>
                <a:ea typeface="돋움" panose="020B0600000101010101" pitchFamily="50" charset="-127"/>
              </a:rPr>
              <a:t>한글학명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9AD17-839F-419F-B166-7CD45D61152F}"/>
              </a:ext>
            </a:extLst>
          </p:cNvPr>
          <p:cNvSpPr txBox="1"/>
          <p:nvPr/>
        </p:nvSpPr>
        <p:spPr>
          <a:xfrm>
            <a:off x="5996780" y="2244209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190656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2D845D-B7C9-4EEA-B844-98DC7B13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공룡의 성장곡선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9A07C55-4986-48D1-A7A9-DEE2F9CC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CF2237EF-CB3D-47AA-9D66-A40E95EF2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008145"/>
              </p:ext>
            </p:extLst>
          </p:nvPr>
        </p:nvGraphicFramePr>
        <p:xfrm>
          <a:off x="350838" y="1329266"/>
          <a:ext cx="8970962" cy="476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290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BED1DE-046F-4661-96EE-CAEEA3EA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공룡의 종류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A4F173D-7ED0-4AED-85B1-E5B47D63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64AD-B867-4B75-A56C-DD6F7F371622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EB014B1-8E07-441A-BBAB-2D80FB6A6733}"/>
              </a:ext>
            </a:extLst>
          </p:cNvPr>
          <p:cNvGrpSpPr/>
          <p:nvPr/>
        </p:nvGrpSpPr>
        <p:grpSpPr>
          <a:xfrm>
            <a:off x="430610" y="1397000"/>
            <a:ext cx="4559300" cy="4648200"/>
            <a:chOff x="0" y="1397000"/>
            <a:chExt cx="4559300" cy="4648200"/>
          </a:xfrm>
        </p:grpSpPr>
        <p:sp>
          <p:nvSpPr>
            <p:cNvPr id="12" name="사각형: 잘린 한쪽 모서리 11">
              <a:extLst>
                <a:ext uri="{FF2B5EF4-FFF2-40B4-BE49-F238E27FC236}">
                  <a16:creationId xmlns:a16="http://schemas.microsoft.com/office/drawing/2014/main" id="{C75BC48B-75AA-4D6D-8823-3CB538178076}"/>
                </a:ext>
              </a:extLst>
            </p:cNvPr>
            <p:cNvSpPr/>
            <p:nvPr/>
          </p:nvSpPr>
          <p:spPr>
            <a:xfrm>
              <a:off x="177800" y="1617661"/>
              <a:ext cx="4381500" cy="4427539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4" name="다이어그램 3">
              <a:extLst>
                <a:ext uri="{FF2B5EF4-FFF2-40B4-BE49-F238E27FC236}">
                  <a16:creationId xmlns:a16="http://schemas.microsoft.com/office/drawing/2014/main" id="{949A6596-AFA6-4810-A5A8-1E68CB7E0C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6282671"/>
                </p:ext>
              </p:extLst>
            </p:nvPr>
          </p:nvGraphicFramePr>
          <p:xfrm>
            <a:off x="0" y="1838323"/>
            <a:ext cx="2870200" cy="2328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육각형 4">
              <a:extLst>
                <a:ext uri="{FF2B5EF4-FFF2-40B4-BE49-F238E27FC236}">
                  <a16:creationId xmlns:a16="http://schemas.microsoft.com/office/drawing/2014/main" id="{D33EBE47-33A4-4A1B-8E39-B44316D57A7A}"/>
                </a:ext>
              </a:extLst>
            </p:cNvPr>
            <p:cNvSpPr/>
            <p:nvPr/>
          </p:nvSpPr>
          <p:spPr>
            <a:xfrm>
              <a:off x="1244600" y="1397000"/>
              <a:ext cx="2273300" cy="441323"/>
            </a:xfrm>
            <a:prstGeom prst="hexagon">
              <a:avLst>
                <a:gd name="adj" fmla="val 86702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육식공룡</a:t>
              </a:r>
            </a:p>
          </p:txBody>
        </p:sp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BB6EED0C-71EE-4D37-A7DC-8CF9AFE3D382}"/>
                </a:ext>
              </a:extLst>
            </p:cNvPr>
            <p:cNvSpPr/>
            <p:nvPr/>
          </p:nvSpPr>
          <p:spPr>
            <a:xfrm>
              <a:off x="2565400" y="2008718"/>
              <a:ext cx="1308100" cy="72390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스피노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사우르스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FF69DAC5-5C4A-4BB0-BBDE-99C8BE733778}"/>
                </a:ext>
              </a:extLst>
            </p:cNvPr>
            <p:cNvSpPr/>
            <p:nvPr/>
          </p:nvSpPr>
          <p:spPr>
            <a:xfrm flipH="1">
              <a:off x="2565400" y="2732618"/>
              <a:ext cx="1308100" cy="72390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트로오돈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9" name="연결선: 구부러짐 8">
              <a:extLst>
                <a:ext uri="{FF2B5EF4-FFF2-40B4-BE49-F238E27FC236}">
                  <a16:creationId xmlns:a16="http://schemas.microsoft.com/office/drawing/2014/main" id="{12CF3C56-F911-49B9-8864-67648797574D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>
              <a:off x="3873500" y="2370668"/>
              <a:ext cx="12700" cy="723900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순서도: 지연 9">
              <a:extLst>
                <a:ext uri="{FF2B5EF4-FFF2-40B4-BE49-F238E27FC236}">
                  <a16:creationId xmlns:a16="http://schemas.microsoft.com/office/drawing/2014/main" id="{468C4182-ED91-4641-A18B-CEFF27FBB464}"/>
                </a:ext>
              </a:extLst>
            </p:cNvPr>
            <p:cNvSpPr/>
            <p:nvPr/>
          </p:nvSpPr>
          <p:spPr>
            <a:xfrm>
              <a:off x="2489200" y="3544356"/>
              <a:ext cx="1612900" cy="65510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오비랍토스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11" name="다이어그램 10">
              <a:extLst>
                <a:ext uri="{FF2B5EF4-FFF2-40B4-BE49-F238E27FC236}">
                  <a16:creationId xmlns:a16="http://schemas.microsoft.com/office/drawing/2014/main" id="{304BD5D9-8A4E-4B2C-8710-93AF592C23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5483349"/>
                </p:ext>
              </p:extLst>
            </p:nvPr>
          </p:nvGraphicFramePr>
          <p:xfrm>
            <a:off x="558800" y="4199463"/>
            <a:ext cx="3543300" cy="16848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BB0F13B-D34C-4510-B265-33C77E3D4DEE}"/>
              </a:ext>
            </a:extLst>
          </p:cNvPr>
          <p:cNvGrpSpPr/>
          <p:nvPr/>
        </p:nvGrpSpPr>
        <p:grpSpPr>
          <a:xfrm>
            <a:off x="5323125" y="1370015"/>
            <a:ext cx="4381500" cy="4648200"/>
            <a:chOff x="5330984" y="1397000"/>
            <a:chExt cx="4381500" cy="4648200"/>
          </a:xfrm>
        </p:grpSpPr>
        <p:sp>
          <p:nvSpPr>
            <p:cNvPr id="25" name="사각형: 잘린 한쪽 모서리 24">
              <a:extLst>
                <a:ext uri="{FF2B5EF4-FFF2-40B4-BE49-F238E27FC236}">
                  <a16:creationId xmlns:a16="http://schemas.microsoft.com/office/drawing/2014/main" id="{2C5E7482-88CE-429A-AC67-5DEB87094DCF}"/>
                </a:ext>
              </a:extLst>
            </p:cNvPr>
            <p:cNvSpPr/>
            <p:nvPr/>
          </p:nvSpPr>
          <p:spPr>
            <a:xfrm flipH="1">
              <a:off x="5330984" y="1617661"/>
              <a:ext cx="4381500" cy="4427539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사다리꼴 12">
              <a:extLst>
                <a:ext uri="{FF2B5EF4-FFF2-40B4-BE49-F238E27FC236}">
                  <a16:creationId xmlns:a16="http://schemas.microsoft.com/office/drawing/2014/main" id="{C5E92882-B897-48B5-A532-08700FAB7DB8}"/>
                </a:ext>
              </a:extLst>
            </p:cNvPr>
            <p:cNvSpPr/>
            <p:nvPr/>
          </p:nvSpPr>
          <p:spPr>
            <a:xfrm>
              <a:off x="6197600" y="1397000"/>
              <a:ext cx="2374900" cy="44132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초식공룡</a:t>
              </a:r>
            </a:p>
          </p:txBody>
        </p:sp>
        <p:sp>
          <p:nvSpPr>
            <p:cNvPr id="14" name="배지 13">
              <a:extLst>
                <a:ext uri="{FF2B5EF4-FFF2-40B4-BE49-F238E27FC236}">
                  <a16:creationId xmlns:a16="http://schemas.microsoft.com/office/drawing/2014/main" id="{4FC16CA9-3DE1-42AF-BB9A-CDBAE0CD4BCD}"/>
                </a:ext>
              </a:extLst>
            </p:cNvPr>
            <p:cNvSpPr/>
            <p:nvPr/>
          </p:nvSpPr>
          <p:spPr>
            <a:xfrm>
              <a:off x="5562600" y="2008718"/>
              <a:ext cx="1320800" cy="886882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노도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사우루스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배지 14">
              <a:extLst>
                <a:ext uri="{FF2B5EF4-FFF2-40B4-BE49-F238E27FC236}">
                  <a16:creationId xmlns:a16="http://schemas.microsoft.com/office/drawing/2014/main" id="{6BA44107-914A-4D49-9854-FB7CFA6D5B10}"/>
                </a:ext>
              </a:extLst>
            </p:cNvPr>
            <p:cNvSpPr/>
            <p:nvPr/>
          </p:nvSpPr>
          <p:spPr>
            <a:xfrm>
              <a:off x="6946900" y="2080686"/>
              <a:ext cx="1498600" cy="841377"/>
            </a:xfrm>
            <a:prstGeom prst="plaqu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타르키아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눈물 방울 15">
              <a:extLst>
                <a:ext uri="{FF2B5EF4-FFF2-40B4-BE49-F238E27FC236}">
                  <a16:creationId xmlns:a16="http://schemas.microsoft.com/office/drawing/2014/main" id="{B0E4C1F4-4929-4D46-B967-00FA825BD80C}"/>
                </a:ext>
              </a:extLst>
            </p:cNvPr>
            <p:cNvSpPr/>
            <p:nvPr/>
          </p:nvSpPr>
          <p:spPr>
            <a:xfrm>
              <a:off x="8496300" y="2121962"/>
              <a:ext cx="1155700" cy="774701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유로펠타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사각형: 잘린 위쪽 모서리 16">
              <a:extLst>
                <a:ext uri="{FF2B5EF4-FFF2-40B4-BE49-F238E27FC236}">
                  <a16:creationId xmlns:a16="http://schemas.microsoft.com/office/drawing/2014/main" id="{00898DFC-FD46-4E3A-8704-392987913C5D}"/>
                </a:ext>
              </a:extLst>
            </p:cNvPr>
            <p:cNvSpPr/>
            <p:nvPr/>
          </p:nvSpPr>
          <p:spPr>
            <a:xfrm>
              <a:off x="5562600" y="3094568"/>
              <a:ext cx="1308100" cy="867833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스테고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사우르스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십자형 17">
              <a:extLst>
                <a:ext uri="{FF2B5EF4-FFF2-40B4-BE49-F238E27FC236}">
                  <a16:creationId xmlns:a16="http://schemas.microsoft.com/office/drawing/2014/main" id="{F9CF2CCD-96B6-40DD-871E-3C7632C3B05A}"/>
                </a:ext>
              </a:extLst>
            </p:cNvPr>
            <p:cNvSpPr/>
            <p:nvPr/>
          </p:nvSpPr>
          <p:spPr>
            <a:xfrm rot="20450748">
              <a:off x="6956584" y="3163360"/>
              <a:ext cx="1206500" cy="727078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디플로도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쿠스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화살표: 오각형 18">
              <a:extLst>
                <a:ext uri="{FF2B5EF4-FFF2-40B4-BE49-F238E27FC236}">
                  <a16:creationId xmlns:a16="http://schemas.microsoft.com/office/drawing/2014/main" id="{A981FE74-3462-4939-A5E4-D63852DC70C5}"/>
                </a:ext>
              </a:extLst>
            </p:cNvPr>
            <p:cNvSpPr/>
            <p:nvPr/>
          </p:nvSpPr>
          <p:spPr>
            <a:xfrm flipH="1">
              <a:off x="8248969" y="3058059"/>
              <a:ext cx="1308100" cy="81491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플라테오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사우르스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화살표: 왼쪽/오른쪽/위쪽/아래쪽 19">
              <a:extLst>
                <a:ext uri="{FF2B5EF4-FFF2-40B4-BE49-F238E27FC236}">
                  <a16:creationId xmlns:a16="http://schemas.microsoft.com/office/drawing/2014/main" id="{1E3B5A6D-2AB9-4BA4-96AA-3DA324797A48}"/>
                </a:ext>
              </a:extLst>
            </p:cNvPr>
            <p:cNvSpPr/>
            <p:nvPr/>
          </p:nvSpPr>
          <p:spPr>
            <a:xfrm>
              <a:off x="5403849" y="4031968"/>
              <a:ext cx="1638302" cy="1082694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안킬로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사우르스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정육면체 21">
              <a:extLst>
                <a:ext uri="{FF2B5EF4-FFF2-40B4-BE49-F238E27FC236}">
                  <a16:creationId xmlns:a16="http://schemas.microsoft.com/office/drawing/2014/main" id="{8B71B9DF-3DBD-40AF-8C0D-5618EA7DDFA4}"/>
                </a:ext>
              </a:extLst>
            </p:cNvPr>
            <p:cNvSpPr/>
            <p:nvPr/>
          </p:nvSpPr>
          <p:spPr>
            <a:xfrm flipH="1">
              <a:off x="7305834" y="4528698"/>
              <a:ext cx="2044700" cy="4635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트리케라톱스</a:t>
              </a:r>
            </a:p>
          </p:txBody>
        </p:sp>
        <p:sp>
          <p:nvSpPr>
            <p:cNvPr id="21" name="정육면체 20">
              <a:extLst>
                <a:ext uri="{FF2B5EF4-FFF2-40B4-BE49-F238E27FC236}">
                  <a16:creationId xmlns:a16="http://schemas.microsoft.com/office/drawing/2014/main" id="{9BCAC555-8870-477C-BBD7-35D611CFB4C6}"/>
                </a:ext>
              </a:extLst>
            </p:cNvPr>
            <p:cNvSpPr/>
            <p:nvPr/>
          </p:nvSpPr>
          <p:spPr>
            <a:xfrm>
              <a:off x="7385049" y="4182588"/>
              <a:ext cx="2044700" cy="4635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마이아사우라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3" name="사각형: 둥근 대각선 방향 모서리 22">
              <a:extLst>
                <a:ext uri="{FF2B5EF4-FFF2-40B4-BE49-F238E27FC236}">
                  <a16:creationId xmlns:a16="http://schemas.microsoft.com/office/drawing/2014/main" id="{DFA0B852-1031-49D9-A857-4B6BAA9AE7EC}"/>
                </a:ext>
              </a:extLst>
            </p:cNvPr>
            <p:cNvSpPr/>
            <p:nvPr/>
          </p:nvSpPr>
          <p:spPr>
            <a:xfrm>
              <a:off x="5467349" y="5287982"/>
              <a:ext cx="1981200" cy="577878"/>
            </a:xfrm>
            <a:prstGeom prst="round2Diag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스티키몰로크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사각형: 둥근 대각선 방향 모서리 23">
              <a:extLst>
                <a:ext uri="{FF2B5EF4-FFF2-40B4-BE49-F238E27FC236}">
                  <a16:creationId xmlns:a16="http://schemas.microsoft.com/office/drawing/2014/main" id="{0ED05639-994C-4E8D-9A48-4322F2A25067}"/>
                </a:ext>
              </a:extLst>
            </p:cNvPr>
            <p:cNvSpPr/>
            <p:nvPr/>
          </p:nvSpPr>
          <p:spPr>
            <a:xfrm flipH="1">
              <a:off x="7442200" y="5287982"/>
              <a:ext cx="1981200" cy="577878"/>
            </a:xfrm>
            <a:prstGeom prst="round2Diag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브론토사우르스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1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185</Words>
  <Application>Microsoft Office PowerPoint</Application>
  <PresentationFormat>A4 용지(210x297mm)</PresentationFormat>
  <Paragraphs>72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맑은 고딕</vt:lpstr>
      <vt:lpstr>Arial</vt:lpstr>
      <vt:lpstr>Calibri</vt:lpstr>
      <vt:lpstr>Wingdings</vt:lpstr>
      <vt:lpstr>Office 테마</vt:lpstr>
      <vt:lpstr>PowerPoint 프레젠테이션</vt:lpstr>
      <vt:lpstr>목차</vt:lpstr>
      <vt:lpstr>공룡의 정의</vt:lpstr>
      <vt:lpstr>초식공룡과 육식공룡의 특징</vt:lpstr>
      <vt:lpstr>공룡의 성장곡선</vt:lpstr>
      <vt:lpstr>공룡의 종류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채은 윤</dc:creator>
  <cp:lastModifiedBy>채은 윤</cp:lastModifiedBy>
  <cp:revision>1</cp:revision>
  <dcterms:created xsi:type="dcterms:W3CDTF">2020-04-25T07:19:36Z</dcterms:created>
  <dcterms:modified xsi:type="dcterms:W3CDTF">2020-04-25T08:02:44Z</dcterms:modified>
</cp:coreProperties>
</file>