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ko-KR" altLang="en-US" sz="2400" b="1" dirty="0">
                <a:latin typeface="궁서" panose="02030600000101010101" pitchFamily="18" charset="-127"/>
                <a:ea typeface="궁서" panose="02030600000101010101" pitchFamily="18" charset="-127"/>
              </a:rPr>
              <a:t>전용 </a:t>
            </a:r>
            <a:r>
              <a:rPr lang="en-US" altLang="ko-KR" sz="2400" b="1" dirty="0">
                <a:latin typeface="궁서" panose="02030600000101010101" pitchFamily="18" charset="-127"/>
                <a:ea typeface="궁서" panose="02030600000101010101" pitchFamily="18" charset="-127"/>
              </a:rPr>
              <a:t>60</a:t>
            </a:r>
            <a:r>
              <a:rPr lang="ko-KR" altLang="en-US" sz="2400" b="1" dirty="0" err="1">
                <a:latin typeface="궁서" panose="02030600000101010101" pitchFamily="18" charset="-127"/>
                <a:ea typeface="궁서" panose="02030600000101010101" pitchFamily="18" charset="-127"/>
              </a:rPr>
              <a:t>제곱미터이하</a:t>
            </a:r>
            <a:r>
              <a:rPr lang="ko-KR" altLang="en-US" sz="2400" b="1" dirty="0">
                <a:latin typeface="궁서" panose="02030600000101010101" pitchFamily="18" charset="-127"/>
                <a:ea typeface="궁서" panose="02030600000101010101" pitchFamily="18" charset="-127"/>
              </a:rPr>
              <a:t> 공공주택만 해당</a:t>
            </a:r>
          </a:p>
        </c:rich>
      </c:tx>
      <c:overlay val="0"/>
      <c:spPr>
        <a:solidFill>
          <a:schemeClr val="bg1"/>
        </a:solidFill>
        <a:ln>
          <a:solidFill>
            <a:schemeClr val="tx1"/>
          </a:solidFill>
        </a:ln>
        <a:effectLst>
          <a:outerShdw blurRad="50800" dist="38100" dir="5400000" algn="t" rotWithShape="0">
            <a:prstClr val="black">
              <a:alpha val="40000"/>
            </a:prstClr>
          </a:outerShdw>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barChart>
        <c:barDir val="col"/>
        <c:grouping val="clustered"/>
        <c:varyColors val="0"/>
        <c:ser>
          <c:idx val="0"/>
          <c:order val="0"/>
          <c:tx>
            <c:strRef>
              <c:f>Sheet1!$B$1</c:f>
              <c:strCache>
                <c:ptCount val="1"/>
                <c:pt idx="0">
                  <c:v>생애최조</c:v>
                </c:pt>
              </c:strCache>
            </c:strRef>
          </c:tx>
          <c:spPr>
            <a:solidFill>
              <a:schemeClr val="accent1"/>
            </a:solidFill>
            <a:ln>
              <a:noFill/>
            </a:ln>
            <a:effectLst/>
          </c:spPr>
          <c:invertIfNegative val="0"/>
          <c:cat>
            <c:strRef>
              <c:f>Sheet1!$A$2:$A$6</c:f>
              <c:strCache>
                <c:ptCount val="5"/>
                <c:pt idx="0">
                  <c:v>3인이하</c:v>
                </c:pt>
                <c:pt idx="1">
                  <c:v>4인</c:v>
                </c:pt>
                <c:pt idx="2">
                  <c:v>5인</c:v>
                </c:pt>
                <c:pt idx="3">
                  <c:v>6인</c:v>
                </c:pt>
                <c:pt idx="4">
                  <c:v>7인</c:v>
                </c:pt>
              </c:strCache>
            </c:strRef>
          </c:cat>
          <c:val>
            <c:numRef>
              <c:f>Sheet1!$B$2:$B$6</c:f>
              <c:numCache>
                <c:formatCode>#,##0_ </c:formatCode>
                <c:ptCount val="5"/>
                <c:pt idx="0">
                  <c:v>4884</c:v>
                </c:pt>
                <c:pt idx="1">
                  <c:v>5630</c:v>
                </c:pt>
                <c:pt idx="2">
                  <c:v>5710</c:v>
                </c:pt>
                <c:pt idx="3">
                  <c:v>5952</c:v>
                </c:pt>
                <c:pt idx="4">
                  <c:v>6308</c:v>
                </c:pt>
              </c:numCache>
            </c:numRef>
          </c:val>
          <c:extLst>
            <c:ext xmlns:c16="http://schemas.microsoft.com/office/drawing/2014/chart" uri="{C3380CC4-5D6E-409C-BE32-E72D297353CC}">
              <c16:uniqueId val="{00000000-711B-4CDC-A60A-24FD13D444D7}"/>
            </c:ext>
          </c:extLst>
        </c:ser>
        <c:dLbls>
          <c:showLegendKey val="0"/>
          <c:showVal val="0"/>
          <c:showCatName val="0"/>
          <c:showSerName val="0"/>
          <c:showPercent val="0"/>
          <c:showBubbleSize val="0"/>
        </c:dLbls>
        <c:gapWidth val="219"/>
        <c:overlap val="-27"/>
        <c:axId val="277343295"/>
        <c:axId val="277344735"/>
      </c:barChart>
      <c:lineChart>
        <c:grouping val="standard"/>
        <c:varyColors val="0"/>
        <c:ser>
          <c:idx val="1"/>
          <c:order val="1"/>
          <c:tx>
            <c:strRef>
              <c:f>Sheet1!$C$1</c:f>
              <c:strCache>
                <c:ptCount val="1"/>
                <c:pt idx="0">
                  <c:v>다자녀</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돋움" panose="020B0600000101010101" pitchFamily="50" charset="-127"/>
                    <a:ea typeface="돋움" panose="020B0600000101010101" pitchFamily="50" charset="-127"/>
                    <a:cs typeface="+mn-cs"/>
                  </a:defRPr>
                </a:pPr>
                <a:endParaRPr lang="ko-K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3인이하</c:v>
                </c:pt>
                <c:pt idx="1">
                  <c:v>4인</c:v>
                </c:pt>
                <c:pt idx="2">
                  <c:v>5인</c:v>
                </c:pt>
                <c:pt idx="3">
                  <c:v>6인</c:v>
                </c:pt>
                <c:pt idx="4">
                  <c:v>7인</c:v>
                </c:pt>
              </c:strCache>
            </c:strRef>
          </c:cat>
          <c:val>
            <c:numRef>
              <c:f>Sheet1!$C$2:$C$6</c:f>
              <c:numCache>
                <c:formatCode>#,##0_ </c:formatCode>
                <c:ptCount val="5"/>
                <c:pt idx="0">
                  <c:v>5861</c:v>
                </c:pt>
                <c:pt idx="1">
                  <c:v>6756</c:v>
                </c:pt>
                <c:pt idx="2">
                  <c:v>6860</c:v>
                </c:pt>
                <c:pt idx="3">
                  <c:v>7143</c:v>
                </c:pt>
                <c:pt idx="4">
                  <c:v>7570</c:v>
                </c:pt>
              </c:numCache>
            </c:numRef>
          </c:val>
          <c:smooth val="0"/>
          <c:extLst>
            <c:ext xmlns:c16="http://schemas.microsoft.com/office/drawing/2014/chart" uri="{C3380CC4-5D6E-409C-BE32-E72D297353CC}">
              <c16:uniqueId val="{00000001-711B-4CDC-A60A-24FD13D444D7}"/>
            </c:ext>
          </c:extLst>
        </c:ser>
        <c:dLbls>
          <c:showLegendKey val="0"/>
          <c:showVal val="0"/>
          <c:showCatName val="0"/>
          <c:showSerName val="0"/>
          <c:showPercent val="0"/>
          <c:showBubbleSize val="0"/>
        </c:dLbls>
        <c:marker val="1"/>
        <c:smooth val="0"/>
        <c:axId val="629616431"/>
        <c:axId val="629619311"/>
      </c:lineChart>
      <c:catAx>
        <c:axId val="27734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277344735"/>
        <c:crosses val="autoZero"/>
        <c:auto val="1"/>
        <c:lblAlgn val="ctr"/>
        <c:lblOffset val="100"/>
        <c:noMultiLvlLbl val="0"/>
      </c:catAx>
      <c:valAx>
        <c:axId val="277344735"/>
        <c:scaling>
          <c:orientation val="minMax"/>
        </c:scaling>
        <c:delete val="0"/>
        <c:axPos val="l"/>
        <c:numFmt formatCode="#,##0_ "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crossAx val="277343295"/>
        <c:crosses val="autoZero"/>
        <c:crossBetween val="between"/>
      </c:valAx>
      <c:valAx>
        <c:axId val="629619311"/>
        <c:scaling>
          <c:orientation val="minMax"/>
          <c:max val="10000"/>
        </c:scaling>
        <c:delete val="0"/>
        <c:axPos val="r"/>
        <c:numFmt formatCode="#,##0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crossAx val="629616431"/>
        <c:crosses val="max"/>
        <c:crossBetween val="between"/>
        <c:majorUnit val="2500"/>
      </c:valAx>
      <c:catAx>
        <c:axId val="629616431"/>
        <c:scaling>
          <c:orientation val="minMax"/>
        </c:scaling>
        <c:delete val="1"/>
        <c:axPos val="b"/>
        <c:numFmt formatCode="General" sourceLinked="1"/>
        <c:majorTickMark val="out"/>
        <c:minorTickMark val="none"/>
        <c:tickLblPos val="nextTo"/>
        <c:crossAx val="629619311"/>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00"/>
    </a:solid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A9D9D-01C5-473C-A075-3C31311942EF}" type="doc">
      <dgm:prSet loTypeId="urn:microsoft.com/office/officeart/2005/8/layout/venn3" loCatId="relationship" qsTypeId="urn:microsoft.com/office/officeart/2005/8/quickstyle/3d2" qsCatId="3D" csTypeId="urn:microsoft.com/office/officeart/2005/8/colors/accent1_2" csCatId="accent1" phldr="1"/>
      <dgm:spPr/>
      <dgm:t>
        <a:bodyPr/>
        <a:lstStyle/>
        <a:p>
          <a:pPr latinLnBrk="1"/>
          <a:endParaRPr lang="ko-KR" altLang="en-US"/>
        </a:p>
      </dgm:t>
    </dgm:pt>
    <dgm:pt modelId="{CEB7A1CE-5B38-4C0A-8343-9419F6DC5FB0}">
      <dgm:prSet phldrT="[텍스트]"/>
      <dgm:spPr/>
      <dgm:t>
        <a:bodyPr/>
        <a:lstStyle/>
        <a:p>
          <a:pPr latinLnBrk="1"/>
          <a:r>
            <a:rPr lang="ko-KR" altLang="en-US" dirty="0"/>
            <a:t>공공</a:t>
          </a:r>
          <a:br>
            <a:rPr lang="en-US" altLang="ko-KR" dirty="0"/>
          </a:br>
          <a:r>
            <a:rPr lang="ko-KR" altLang="en-US" dirty="0"/>
            <a:t>기관</a:t>
          </a:r>
        </a:p>
      </dgm:t>
    </dgm:pt>
    <dgm:pt modelId="{9DBA7630-F622-49BF-A3F5-D23E7447D7FC}" type="parTrans" cxnId="{EB6BE252-A00C-4B99-A5EF-9F1CF6AB393E}">
      <dgm:prSet/>
      <dgm:spPr/>
      <dgm:t>
        <a:bodyPr/>
        <a:lstStyle/>
        <a:p>
          <a:pPr latinLnBrk="1"/>
          <a:endParaRPr lang="ko-KR" altLang="en-US"/>
        </a:p>
      </dgm:t>
    </dgm:pt>
    <dgm:pt modelId="{57569ACD-CD7D-49FC-924E-E036087EB4F9}" type="sibTrans" cxnId="{EB6BE252-A00C-4B99-A5EF-9F1CF6AB393E}">
      <dgm:prSet/>
      <dgm:spPr/>
      <dgm:t>
        <a:bodyPr/>
        <a:lstStyle/>
        <a:p>
          <a:pPr latinLnBrk="1"/>
          <a:endParaRPr lang="ko-KR" altLang="en-US"/>
        </a:p>
      </dgm:t>
    </dgm:pt>
    <dgm:pt modelId="{EA9B95B8-BEBE-4ACF-B57A-883771AF9A24}">
      <dgm:prSet phldrT="[텍스트]"/>
      <dgm:spPr/>
      <dgm:t>
        <a:bodyPr/>
        <a:lstStyle/>
        <a:p>
          <a:pPr latinLnBrk="1"/>
          <a:r>
            <a:rPr lang="ko-KR" altLang="en-US" dirty="0"/>
            <a:t>입주</a:t>
          </a:r>
          <a:br>
            <a:rPr lang="en-US" altLang="ko-KR" dirty="0"/>
          </a:br>
          <a:r>
            <a:rPr lang="ko-KR" altLang="en-US" dirty="0"/>
            <a:t>대상자</a:t>
          </a:r>
        </a:p>
      </dgm:t>
    </dgm:pt>
    <dgm:pt modelId="{50412A68-64EA-4258-A92F-3E63691667EF}" type="parTrans" cxnId="{D4612523-A67A-497E-955B-A509BE114728}">
      <dgm:prSet/>
      <dgm:spPr/>
      <dgm:t>
        <a:bodyPr/>
        <a:lstStyle/>
        <a:p>
          <a:pPr latinLnBrk="1"/>
          <a:endParaRPr lang="ko-KR" altLang="en-US"/>
        </a:p>
      </dgm:t>
    </dgm:pt>
    <dgm:pt modelId="{A5C959A4-4BD5-478B-9D15-56821C501184}" type="sibTrans" cxnId="{D4612523-A67A-497E-955B-A509BE114728}">
      <dgm:prSet/>
      <dgm:spPr/>
      <dgm:t>
        <a:bodyPr/>
        <a:lstStyle/>
        <a:p>
          <a:pPr latinLnBrk="1"/>
          <a:endParaRPr lang="ko-KR" altLang="en-US"/>
        </a:p>
      </dgm:t>
    </dgm:pt>
    <dgm:pt modelId="{088F0A0F-C2C7-498D-9D4F-03AE5CE4083F}" type="pres">
      <dgm:prSet presAssocID="{7EEA9D9D-01C5-473C-A075-3C31311942EF}" presName="Name0" presStyleCnt="0">
        <dgm:presLayoutVars>
          <dgm:dir/>
          <dgm:resizeHandles val="exact"/>
        </dgm:presLayoutVars>
      </dgm:prSet>
      <dgm:spPr/>
    </dgm:pt>
    <dgm:pt modelId="{6EDAB952-5CF1-45ED-8511-40969B187302}" type="pres">
      <dgm:prSet presAssocID="{CEB7A1CE-5B38-4C0A-8343-9419F6DC5FB0}" presName="Name5" presStyleLbl="vennNode1" presStyleIdx="0" presStyleCnt="2">
        <dgm:presLayoutVars>
          <dgm:bulletEnabled val="1"/>
        </dgm:presLayoutVars>
      </dgm:prSet>
      <dgm:spPr/>
    </dgm:pt>
    <dgm:pt modelId="{5A23C03F-C02E-4AAF-B624-3DC5C7EDBD48}" type="pres">
      <dgm:prSet presAssocID="{57569ACD-CD7D-49FC-924E-E036087EB4F9}" presName="space" presStyleCnt="0"/>
      <dgm:spPr/>
    </dgm:pt>
    <dgm:pt modelId="{326CCDD4-FAF6-4BD2-9FF5-FD1B81DC1CFE}" type="pres">
      <dgm:prSet presAssocID="{EA9B95B8-BEBE-4ACF-B57A-883771AF9A24}" presName="Name5" presStyleLbl="vennNode1" presStyleIdx="1" presStyleCnt="2">
        <dgm:presLayoutVars>
          <dgm:bulletEnabled val="1"/>
        </dgm:presLayoutVars>
      </dgm:prSet>
      <dgm:spPr/>
    </dgm:pt>
  </dgm:ptLst>
  <dgm:cxnLst>
    <dgm:cxn modelId="{F0AA060D-760F-4938-BC22-1A779099FEA2}" type="presOf" srcId="{7EEA9D9D-01C5-473C-A075-3C31311942EF}" destId="{088F0A0F-C2C7-498D-9D4F-03AE5CE4083F}" srcOrd="0" destOrd="0" presId="urn:microsoft.com/office/officeart/2005/8/layout/venn3"/>
    <dgm:cxn modelId="{D4612523-A67A-497E-955B-A509BE114728}" srcId="{7EEA9D9D-01C5-473C-A075-3C31311942EF}" destId="{EA9B95B8-BEBE-4ACF-B57A-883771AF9A24}" srcOrd="1" destOrd="0" parTransId="{50412A68-64EA-4258-A92F-3E63691667EF}" sibTransId="{A5C959A4-4BD5-478B-9D15-56821C501184}"/>
    <dgm:cxn modelId="{A4CCED67-02FE-4A2E-AAC5-AE1E9F607799}" type="presOf" srcId="{CEB7A1CE-5B38-4C0A-8343-9419F6DC5FB0}" destId="{6EDAB952-5CF1-45ED-8511-40969B187302}" srcOrd="0" destOrd="0" presId="urn:microsoft.com/office/officeart/2005/8/layout/venn3"/>
    <dgm:cxn modelId="{EB6BE252-A00C-4B99-A5EF-9F1CF6AB393E}" srcId="{7EEA9D9D-01C5-473C-A075-3C31311942EF}" destId="{CEB7A1CE-5B38-4C0A-8343-9419F6DC5FB0}" srcOrd="0" destOrd="0" parTransId="{9DBA7630-F622-49BF-A3F5-D23E7447D7FC}" sibTransId="{57569ACD-CD7D-49FC-924E-E036087EB4F9}"/>
    <dgm:cxn modelId="{BAB898B0-936B-4B86-BA94-3679316AE330}" type="presOf" srcId="{EA9B95B8-BEBE-4ACF-B57A-883771AF9A24}" destId="{326CCDD4-FAF6-4BD2-9FF5-FD1B81DC1CFE}" srcOrd="0" destOrd="0" presId="urn:microsoft.com/office/officeart/2005/8/layout/venn3"/>
    <dgm:cxn modelId="{C75D9C3F-7F1C-4A39-9361-1A2ADA21DB45}" type="presParOf" srcId="{088F0A0F-C2C7-498D-9D4F-03AE5CE4083F}" destId="{6EDAB952-5CF1-45ED-8511-40969B187302}" srcOrd="0" destOrd="0" presId="urn:microsoft.com/office/officeart/2005/8/layout/venn3"/>
    <dgm:cxn modelId="{D28DBF78-3586-4266-8166-93DF1C348D9E}" type="presParOf" srcId="{088F0A0F-C2C7-498D-9D4F-03AE5CE4083F}" destId="{5A23C03F-C02E-4AAF-B624-3DC5C7EDBD48}" srcOrd="1" destOrd="0" presId="urn:microsoft.com/office/officeart/2005/8/layout/venn3"/>
    <dgm:cxn modelId="{05EB712D-EA61-4A88-947E-FBB52DE66B7B}" type="presParOf" srcId="{088F0A0F-C2C7-498D-9D4F-03AE5CE4083F}" destId="{326CCDD4-FAF6-4BD2-9FF5-FD1B81DC1CFE}"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7633F-5457-4119-9CB4-336C3D3CF918}" type="doc">
      <dgm:prSet loTypeId="urn:microsoft.com/office/officeart/2005/8/layout/hierarchy3" loCatId="list" qsTypeId="urn:microsoft.com/office/officeart/2005/8/quickstyle/3d3" qsCatId="3D" csTypeId="urn:microsoft.com/office/officeart/2005/8/colors/accent1_2" csCatId="accent1" phldr="1"/>
      <dgm:spPr/>
      <dgm:t>
        <a:bodyPr/>
        <a:lstStyle/>
        <a:p>
          <a:pPr latinLnBrk="1"/>
          <a:endParaRPr lang="ko-KR" altLang="en-US"/>
        </a:p>
      </dgm:t>
    </dgm:pt>
    <dgm:pt modelId="{4F95D030-12E2-4A31-94AD-FF0C7C27438F}">
      <dgm:prSet phldrT="[텍스트]" custT="1"/>
      <dgm:spPr/>
      <dgm:t>
        <a:bodyPr/>
        <a:lstStyle/>
        <a:p>
          <a:pPr latinLnBrk="1"/>
          <a:r>
            <a:rPr lang="ko-KR" altLang="en-US" sz="1800">
              <a:latin typeface="굴림" panose="020B0600000101010101" pitchFamily="50" charset="-127"/>
              <a:ea typeface="굴림" panose="020B0600000101010101" pitchFamily="50" charset="-127"/>
            </a:rPr>
            <a:t>입주신청</a:t>
          </a:r>
          <a:endParaRPr lang="ko-KR" altLang="en-US" sz="1800" dirty="0">
            <a:latin typeface="굴림" panose="020B0600000101010101" pitchFamily="50" charset="-127"/>
            <a:ea typeface="굴림" panose="020B0600000101010101" pitchFamily="50" charset="-127"/>
          </a:endParaRPr>
        </a:p>
      </dgm:t>
    </dgm:pt>
    <dgm:pt modelId="{0A841AB5-BCA4-4480-AD76-27E651DFB4DA}" type="parTrans" cxnId="{47B23C91-454A-400D-BF39-59A30BCF92ED}">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AE6E28DC-088A-4F29-93F3-93459CDAB77E}" type="sibTrans" cxnId="{47B23C91-454A-400D-BF39-59A30BCF92ED}">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323BF5E9-4FFE-43A0-9171-FFAC93FD4B6A}">
      <dgm:prSet phldrT="[텍스트]" custT="1"/>
      <dgm:spPr/>
      <dgm:t>
        <a:bodyPr/>
        <a:lstStyle/>
        <a:p>
          <a:pPr latinLnBrk="1"/>
          <a:r>
            <a:rPr lang="ko-KR" altLang="en-US" sz="1800">
              <a:latin typeface="굴림" panose="020B0600000101010101" pitchFamily="50" charset="-127"/>
              <a:ea typeface="굴림" panose="020B0600000101010101" pitchFamily="50" charset="-127"/>
            </a:rPr>
            <a:t>신청자</a:t>
          </a:r>
          <a:endParaRPr lang="ko-KR" altLang="en-US" sz="1800" dirty="0">
            <a:latin typeface="굴림" panose="020B0600000101010101" pitchFamily="50" charset="-127"/>
            <a:ea typeface="굴림" panose="020B0600000101010101" pitchFamily="50" charset="-127"/>
          </a:endParaRPr>
        </a:p>
      </dgm:t>
    </dgm:pt>
    <dgm:pt modelId="{7A2BF4AC-6619-4884-83FF-4BCF99FE76CC}" type="parTrans" cxnId="{4F41608A-7A1B-425A-BBC1-BD2D2FD664E0}">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1013632B-A7CE-4A5B-8700-0EB2E2930908}" type="sibTrans" cxnId="{4F41608A-7A1B-425A-BBC1-BD2D2FD664E0}">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AF5208AB-11EB-4F6A-8E34-42923BB5050D}">
      <dgm:prSet phldrT="[텍스트]" custT="1"/>
      <dgm:spPr/>
      <dgm:t>
        <a:bodyPr/>
        <a:lstStyle/>
        <a:p>
          <a:pPr latinLnBrk="1"/>
          <a:r>
            <a:rPr lang="ko-KR" altLang="en-US" sz="1800">
              <a:latin typeface="굴림" panose="020B0600000101010101" pitchFamily="50" charset="-127"/>
              <a:ea typeface="굴림" panose="020B0600000101010101" pitchFamily="50" charset="-127"/>
            </a:rPr>
            <a:t>지자체</a:t>
          </a:r>
          <a:endParaRPr lang="ko-KR" altLang="en-US" sz="1800" dirty="0">
            <a:latin typeface="굴림" panose="020B0600000101010101" pitchFamily="50" charset="-127"/>
            <a:ea typeface="굴림" panose="020B0600000101010101" pitchFamily="50" charset="-127"/>
          </a:endParaRPr>
        </a:p>
      </dgm:t>
    </dgm:pt>
    <dgm:pt modelId="{A722E868-8EBB-4295-9088-B6107B85906D}" type="parTrans" cxnId="{39693764-EE40-4495-ADC1-AC351A3A3670}">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D6BFE016-FD42-4730-A275-D7DE15FC404D}" type="sibTrans" cxnId="{39693764-EE40-4495-ADC1-AC351A3A3670}">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6EE18B33-472F-44BB-8855-912BE38BA316}">
      <dgm:prSet phldrT="[텍스트]" custT="1"/>
      <dgm:spPr/>
      <dgm:t>
        <a:bodyPr/>
        <a:lstStyle/>
        <a:p>
          <a:pPr latinLnBrk="1"/>
          <a:r>
            <a:rPr lang="ko-KR" altLang="en-US" sz="1800" dirty="0">
              <a:latin typeface="굴림" panose="020B0600000101010101" pitchFamily="50" charset="-127"/>
              <a:ea typeface="굴림" panose="020B0600000101010101" pitchFamily="50" charset="-127"/>
            </a:rPr>
            <a:t>입주선정</a:t>
          </a:r>
        </a:p>
      </dgm:t>
    </dgm:pt>
    <dgm:pt modelId="{348147F9-80CC-410A-96E6-9A60B46F4F6C}" type="parTrans" cxnId="{5E2CFC44-B947-439F-9853-E884718FF708}">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E09F8419-C447-43B5-A3CF-289C834AF1B9}" type="sibTrans" cxnId="{5E2CFC44-B947-439F-9853-E884718FF708}">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AA8313CA-683B-47DA-81FE-6F705FE65FB0}">
      <dgm:prSet phldrT="[텍스트]" custT="1"/>
      <dgm:spPr/>
      <dgm:t>
        <a:bodyPr/>
        <a:lstStyle/>
        <a:p>
          <a:pPr latinLnBrk="1"/>
          <a:r>
            <a:rPr lang="ko-KR" altLang="en-US" sz="1800">
              <a:latin typeface="굴림" panose="020B0600000101010101" pitchFamily="50" charset="-127"/>
              <a:ea typeface="굴림" panose="020B0600000101010101" pitchFamily="50" charset="-127"/>
            </a:rPr>
            <a:t>명단</a:t>
          </a:r>
          <a:endParaRPr lang="ko-KR" altLang="en-US" sz="1800" dirty="0">
            <a:latin typeface="굴림" panose="020B0600000101010101" pitchFamily="50" charset="-127"/>
            <a:ea typeface="굴림" panose="020B0600000101010101" pitchFamily="50" charset="-127"/>
          </a:endParaRPr>
        </a:p>
      </dgm:t>
    </dgm:pt>
    <dgm:pt modelId="{69F9CD10-6529-4996-B5A0-1940DD68B572}" type="parTrans" cxnId="{9D4FD96E-120A-4A7B-8D04-28A9B809E83E}">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4CB4278A-D952-4FB7-AC78-0D4F94F8926B}" type="sibTrans" cxnId="{9D4FD96E-120A-4A7B-8D04-28A9B809E83E}">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9F59B061-98D3-493E-AD35-CE7BD486CA9D}">
      <dgm:prSet phldrT="[텍스트]" custT="1"/>
      <dgm:spPr/>
      <dgm:t>
        <a:bodyPr/>
        <a:lstStyle/>
        <a:p>
          <a:pPr latinLnBrk="1"/>
          <a:r>
            <a:rPr lang="ko-KR" altLang="en-US" sz="1800">
              <a:latin typeface="굴림" panose="020B0600000101010101" pitchFamily="50" charset="-127"/>
              <a:ea typeface="굴림" panose="020B0600000101010101" pitchFamily="50" charset="-127"/>
            </a:rPr>
            <a:t>통보</a:t>
          </a:r>
          <a:endParaRPr lang="ko-KR" altLang="en-US" sz="1800" dirty="0">
            <a:latin typeface="굴림" panose="020B0600000101010101" pitchFamily="50" charset="-127"/>
            <a:ea typeface="굴림" panose="020B0600000101010101" pitchFamily="50" charset="-127"/>
          </a:endParaRPr>
        </a:p>
      </dgm:t>
    </dgm:pt>
    <dgm:pt modelId="{3C0687D4-2C3F-439E-BD88-24403E7B5049}" type="parTrans" cxnId="{811A078C-7DAD-465A-85C1-5F66D50F798C}">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9E813FBD-2572-4495-A226-2B962115A46A}" type="sibTrans" cxnId="{811A078C-7DAD-465A-85C1-5F66D50F798C}">
      <dgm:prSet/>
      <dgm:spPr/>
      <dgm:t>
        <a:bodyPr/>
        <a:lstStyle/>
        <a:p>
          <a:pPr latinLnBrk="1"/>
          <a:endParaRPr lang="ko-KR" altLang="en-US" sz="1800">
            <a:solidFill>
              <a:schemeClr val="tx1"/>
            </a:solidFill>
            <a:latin typeface="굴림" panose="020B0600000101010101" pitchFamily="50" charset="-127"/>
            <a:ea typeface="굴림" panose="020B0600000101010101" pitchFamily="50" charset="-127"/>
          </a:endParaRPr>
        </a:p>
      </dgm:t>
    </dgm:pt>
    <dgm:pt modelId="{90BE17EC-D9F9-40A2-8FC3-DB76222D4FFC}" type="pres">
      <dgm:prSet presAssocID="{FA87633F-5457-4119-9CB4-336C3D3CF918}" presName="diagram" presStyleCnt="0">
        <dgm:presLayoutVars>
          <dgm:chPref val="1"/>
          <dgm:dir/>
          <dgm:animOne val="branch"/>
          <dgm:animLvl val="lvl"/>
          <dgm:resizeHandles/>
        </dgm:presLayoutVars>
      </dgm:prSet>
      <dgm:spPr/>
    </dgm:pt>
    <dgm:pt modelId="{C3D19083-E660-4F67-AD48-F37BFE068CA1}" type="pres">
      <dgm:prSet presAssocID="{4F95D030-12E2-4A31-94AD-FF0C7C27438F}" presName="root" presStyleCnt="0"/>
      <dgm:spPr/>
    </dgm:pt>
    <dgm:pt modelId="{23752153-C675-4576-8E47-A42B6A905E77}" type="pres">
      <dgm:prSet presAssocID="{4F95D030-12E2-4A31-94AD-FF0C7C27438F}" presName="rootComposite" presStyleCnt="0"/>
      <dgm:spPr/>
    </dgm:pt>
    <dgm:pt modelId="{18EFB8C0-3E57-42D9-A525-013244561C1F}" type="pres">
      <dgm:prSet presAssocID="{4F95D030-12E2-4A31-94AD-FF0C7C27438F}" presName="rootText" presStyleLbl="node1" presStyleIdx="0" presStyleCnt="2"/>
      <dgm:spPr/>
    </dgm:pt>
    <dgm:pt modelId="{BF903BF5-A9BE-4380-A868-E6CB49DC99F0}" type="pres">
      <dgm:prSet presAssocID="{4F95D030-12E2-4A31-94AD-FF0C7C27438F}" presName="rootConnector" presStyleLbl="node1" presStyleIdx="0" presStyleCnt="2"/>
      <dgm:spPr/>
    </dgm:pt>
    <dgm:pt modelId="{CF11E1CA-CB09-4F47-AEEE-201CB113FA63}" type="pres">
      <dgm:prSet presAssocID="{4F95D030-12E2-4A31-94AD-FF0C7C27438F}" presName="childShape" presStyleCnt="0"/>
      <dgm:spPr/>
    </dgm:pt>
    <dgm:pt modelId="{930D9D40-D74D-4573-BE30-F7FF0436307C}" type="pres">
      <dgm:prSet presAssocID="{7A2BF4AC-6619-4884-83FF-4BCF99FE76CC}" presName="Name13" presStyleLbl="parChTrans1D2" presStyleIdx="0" presStyleCnt="4"/>
      <dgm:spPr/>
    </dgm:pt>
    <dgm:pt modelId="{3480470C-6608-4248-8FC1-352C5A8B1316}" type="pres">
      <dgm:prSet presAssocID="{323BF5E9-4FFE-43A0-9171-FFAC93FD4B6A}" presName="childText" presStyleLbl="bgAcc1" presStyleIdx="0" presStyleCnt="4">
        <dgm:presLayoutVars>
          <dgm:bulletEnabled val="1"/>
        </dgm:presLayoutVars>
      </dgm:prSet>
      <dgm:spPr/>
    </dgm:pt>
    <dgm:pt modelId="{0E18A24D-24A0-43D6-860C-2DB24534512E}" type="pres">
      <dgm:prSet presAssocID="{A722E868-8EBB-4295-9088-B6107B85906D}" presName="Name13" presStyleLbl="parChTrans1D2" presStyleIdx="1" presStyleCnt="4"/>
      <dgm:spPr/>
    </dgm:pt>
    <dgm:pt modelId="{14553A75-8A3A-44FD-9005-35EC282A25CD}" type="pres">
      <dgm:prSet presAssocID="{AF5208AB-11EB-4F6A-8E34-42923BB5050D}" presName="childText" presStyleLbl="bgAcc1" presStyleIdx="1" presStyleCnt="4">
        <dgm:presLayoutVars>
          <dgm:bulletEnabled val="1"/>
        </dgm:presLayoutVars>
      </dgm:prSet>
      <dgm:spPr/>
    </dgm:pt>
    <dgm:pt modelId="{9C95CCC8-C12F-45E6-A5FE-93EE2C6B3643}" type="pres">
      <dgm:prSet presAssocID="{6EE18B33-472F-44BB-8855-912BE38BA316}" presName="root" presStyleCnt="0"/>
      <dgm:spPr/>
    </dgm:pt>
    <dgm:pt modelId="{E26C6FE3-0891-4CBB-B135-05CB14EE8B86}" type="pres">
      <dgm:prSet presAssocID="{6EE18B33-472F-44BB-8855-912BE38BA316}" presName="rootComposite" presStyleCnt="0"/>
      <dgm:spPr/>
    </dgm:pt>
    <dgm:pt modelId="{515D0AE7-D607-4397-B16F-BCA9E6CF563E}" type="pres">
      <dgm:prSet presAssocID="{6EE18B33-472F-44BB-8855-912BE38BA316}" presName="rootText" presStyleLbl="node1" presStyleIdx="1" presStyleCnt="2"/>
      <dgm:spPr/>
    </dgm:pt>
    <dgm:pt modelId="{AFEDCCE9-7801-4C4D-B541-2830C08647E5}" type="pres">
      <dgm:prSet presAssocID="{6EE18B33-472F-44BB-8855-912BE38BA316}" presName="rootConnector" presStyleLbl="node1" presStyleIdx="1" presStyleCnt="2"/>
      <dgm:spPr/>
    </dgm:pt>
    <dgm:pt modelId="{2B681441-9629-406B-B910-C1D069823227}" type="pres">
      <dgm:prSet presAssocID="{6EE18B33-472F-44BB-8855-912BE38BA316}" presName="childShape" presStyleCnt="0"/>
      <dgm:spPr/>
    </dgm:pt>
    <dgm:pt modelId="{726FF342-1367-443B-B618-4795185C46B5}" type="pres">
      <dgm:prSet presAssocID="{69F9CD10-6529-4996-B5A0-1940DD68B572}" presName="Name13" presStyleLbl="parChTrans1D2" presStyleIdx="2" presStyleCnt="4"/>
      <dgm:spPr/>
    </dgm:pt>
    <dgm:pt modelId="{1D2E8D0F-BC6F-4B12-98A9-9346A328C701}" type="pres">
      <dgm:prSet presAssocID="{AA8313CA-683B-47DA-81FE-6F705FE65FB0}" presName="childText" presStyleLbl="bgAcc1" presStyleIdx="2" presStyleCnt="4">
        <dgm:presLayoutVars>
          <dgm:bulletEnabled val="1"/>
        </dgm:presLayoutVars>
      </dgm:prSet>
      <dgm:spPr/>
    </dgm:pt>
    <dgm:pt modelId="{5691117E-FE69-44DE-B23F-B9EB5DBAC3AA}" type="pres">
      <dgm:prSet presAssocID="{3C0687D4-2C3F-439E-BD88-24403E7B5049}" presName="Name13" presStyleLbl="parChTrans1D2" presStyleIdx="3" presStyleCnt="4"/>
      <dgm:spPr/>
    </dgm:pt>
    <dgm:pt modelId="{24DE79B1-2617-4FF3-A12B-21A91B91FDD7}" type="pres">
      <dgm:prSet presAssocID="{9F59B061-98D3-493E-AD35-CE7BD486CA9D}" presName="childText" presStyleLbl="bgAcc1" presStyleIdx="3" presStyleCnt="4">
        <dgm:presLayoutVars>
          <dgm:bulletEnabled val="1"/>
        </dgm:presLayoutVars>
      </dgm:prSet>
      <dgm:spPr/>
    </dgm:pt>
  </dgm:ptLst>
  <dgm:cxnLst>
    <dgm:cxn modelId="{AE719B0B-41CC-4333-80BC-CBF39AAFA28E}" type="presOf" srcId="{AF5208AB-11EB-4F6A-8E34-42923BB5050D}" destId="{14553A75-8A3A-44FD-9005-35EC282A25CD}" srcOrd="0" destOrd="0" presId="urn:microsoft.com/office/officeart/2005/8/layout/hierarchy3"/>
    <dgm:cxn modelId="{BE5DE11D-F8D9-49CF-AE57-738BBEFB3764}" type="presOf" srcId="{9F59B061-98D3-493E-AD35-CE7BD486CA9D}" destId="{24DE79B1-2617-4FF3-A12B-21A91B91FDD7}" srcOrd="0" destOrd="0" presId="urn:microsoft.com/office/officeart/2005/8/layout/hierarchy3"/>
    <dgm:cxn modelId="{39693764-EE40-4495-ADC1-AC351A3A3670}" srcId="{4F95D030-12E2-4A31-94AD-FF0C7C27438F}" destId="{AF5208AB-11EB-4F6A-8E34-42923BB5050D}" srcOrd="1" destOrd="0" parTransId="{A722E868-8EBB-4295-9088-B6107B85906D}" sibTransId="{D6BFE016-FD42-4730-A275-D7DE15FC404D}"/>
    <dgm:cxn modelId="{5E2CFC44-B947-439F-9853-E884718FF708}" srcId="{FA87633F-5457-4119-9CB4-336C3D3CF918}" destId="{6EE18B33-472F-44BB-8855-912BE38BA316}" srcOrd="1" destOrd="0" parTransId="{348147F9-80CC-410A-96E6-9A60B46F4F6C}" sibTransId="{E09F8419-C447-43B5-A3CF-289C834AF1B9}"/>
    <dgm:cxn modelId="{1576F868-3DF8-408D-A8C5-13428BB96C4B}" type="presOf" srcId="{3C0687D4-2C3F-439E-BD88-24403E7B5049}" destId="{5691117E-FE69-44DE-B23F-B9EB5DBAC3AA}" srcOrd="0" destOrd="0" presId="urn:microsoft.com/office/officeart/2005/8/layout/hierarchy3"/>
    <dgm:cxn modelId="{9D4FD96E-120A-4A7B-8D04-28A9B809E83E}" srcId="{6EE18B33-472F-44BB-8855-912BE38BA316}" destId="{AA8313CA-683B-47DA-81FE-6F705FE65FB0}" srcOrd="0" destOrd="0" parTransId="{69F9CD10-6529-4996-B5A0-1940DD68B572}" sibTransId="{4CB4278A-D952-4FB7-AC78-0D4F94F8926B}"/>
    <dgm:cxn modelId="{D4433975-1587-46A7-A6D4-684DEB1BA736}" type="presOf" srcId="{AA8313CA-683B-47DA-81FE-6F705FE65FB0}" destId="{1D2E8D0F-BC6F-4B12-98A9-9346A328C701}" srcOrd="0" destOrd="0" presId="urn:microsoft.com/office/officeart/2005/8/layout/hierarchy3"/>
    <dgm:cxn modelId="{4F41608A-7A1B-425A-BBC1-BD2D2FD664E0}" srcId="{4F95D030-12E2-4A31-94AD-FF0C7C27438F}" destId="{323BF5E9-4FFE-43A0-9171-FFAC93FD4B6A}" srcOrd="0" destOrd="0" parTransId="{7A2BF4AC-6619-4884-83FF-4BCF99FE76CC}" sibTransId="{1013632B-A7CE-4A5B-8700-0EB2E2930908}"/>
    <dgm:cxn modelId="{811A078C-7DAD-465A-85C1-5F66D50F798C}" srcId="{6EE18B33-472F-44BB-8855-912BE38BA316}" destId="{9F59B061-98D3-493E-AD35-CE7BD486CA9D}" srcOrd="1" destOrd="0" parTransId="{3C0687D4-2C3F-439E-BD88-24403E7B5049}" sibTransId="{9E813FBD-2572-4495-A226-2B962115A46A}"/>
    <dgm:cxn modelId="{302B508C-EB53-49F0-AB1C-7D45A99A1781}" type="presOf" srcId="{323BF5E9-4FFE-43A0-9171-FFAC93FD4B6A}" destId="{3480470C-6608-4248-8FC1-352C5A8B1316}" srcOrd="0" destOrd="0" presId="urn:microsoft.com/office/officeart/2005/8/layout/hierarchy3"/>
    <dgm:cxn modelId="{47B23C91-454A-400D-BF39-59A30BCF92ED}" srcId="{FA87633F-5457-4119-9CB4-336C3D3CF918}" destId="{4F95D030-12E2-4A31-94AD-FF0C7C27438F}" srcOrd="0" destOrd="0" parTransId="{0A841AB5-BCA4-4480-AD76-27E651DFB4DA}" sibTransId="{AE6E28DC-088A-4F29-93F3-93459CDAB77E}"/>
    <dgm:cxn modelId="{ACCF9594-421F-437E-9091-898F78868998}" type="presOf" srcId="{7A2BF4AC-6619-4884-83FF-4BCF99FE76CC}" destId="{930D9D40-D74D-4573-BE30-F7FF0436307C}" srcOrd="0" destOrd="0" presId="urn:microsoft.com/office/officeart/2005/8/layout/hierarchy3"/>
    <dgm:cxn modelId="{76DDD09E-6170-494C-9841-2CA034CCB3A0}" type="presOf" srcId="{A722E868-8EBB-4295-9088-B6107B85906D}" destId="{0E18A24D-24A0-43D6-860C-2DB24534512E}" srcOrd="0" destOrd="0" presId="urn:microsoft.com/office/officeart/2005/8/layout/hierarchy3"/>
    <dgm:cxn modelId="{B0CD99A4-B605-4EF9-ABF1-5B355DB5AD66}" type="presOf" srcId="{FA87633F-5457-4119-9CB4-336C3D3CF918}" destId="{90BE17EC-D9F9-40A2-8FC3-DB76222D4FFC}" srcOrd="0" destOrd="0" presId="urn:microsoft.com/office/officeart/2005/8/layout/hierarchy3"/>
    <dgm:cxn modelId="{C3170EB0-54CA-4CC4-9969-775502494F5F}" type="presOf" srcId="{6EE18B33-472F-44BB-8855-912BE38BA316}" destId="{AFEDCCE9-7801-4C4D-B541-2830C08647E5}" srcOrd="1" destOrd="0" presId="urn:microsoft.com/office/officeart/2005/8/layout/hierarchy3"/>
    <dgm:cxn modelId="{1DE99FC3-149C-4EF7-815B-E64B8637EDD0}" type="presOf" srcId="{4F95D030-12E2-4A31-94AD-FF0C7C27438F}" destId="{18EFB8C0-3E57-42D9-A525-013244561C1F}" srcOrd="0" destOrd="0" presId="urn:microsoft.com/office/officeart/2005/8/layout/hierarchy3"/>
    <dgm:cxn modelId="{EA1531DB-9DC4-4FFE-83CB-328018C1B124}" type="presOf" srcId="{6EE18B33-472F-44BB-8855-912BE38BA316}" destId="{515D0AE7-D607-4397-B16F-BCA9E6CF563E}" srcOrd="0" destOrd="0" presId="urn:microsoft.com/office/officeart/2005/8/layout/hierarchy3"/>
    <dgm:cxn modelId="{9667AAE3-17A8-4A2F-916D-E09D9929C487}" type="presOf" srcId="{69F9CD10-6529-4996-B5A0-1940DD68B572}" destId="{726FF342-1367-443B-B618-4795185C46B5}" srcOrd="0" destOrd="0" presId="urn:microsoft.com/office/officeart/2005/8/layout/hierarchy3"/>
    <dgm:cxn modelId="{2BA73FFC-A58B-4724-8D86-4CC0105BAE78}" type="presOf" srcId="{4F95D030-12E2-4A31-94AD-FF0C7C27438F}" destId="{BF903BF5-A9BE-4380-A868-E6CB49DC99F0}" srcOrd="1" destOrd="0" presId="urn:microsoft.com/office/officeart/2005/8/layout/hierarchy3"/>
    <dgm:cxn modelId="{0A49BB27-6817-4C81-9609-7CAE16F999F4}" type="presParOf" srcId="{90BE17EC-D9F9-40A2-8FC3-DB76222D4FFC}" destId="{C3D19083-E660-4F67-AD48-F37BFE068CA1}" srcOrd="0" destOrd="0" presId="urn:microsoft.com/office/officeart/2005/8/layout/hierarchy3"/>
    <dgm:cxn modelId="{A881F447-06EF-4869-8D6D-E3D4682347DD}" type="presParOf" srcId="{C3D19083-E660-4F67-AD48-F37BFE068CA1}" destId="{23752153-C675-4576-8E47-A42B6A905E77}" srcOrd="0" destOrd="0" presId="urn:microsoft.com/office/officeart/2005/8/layout/hierarchy3"/>
    <dgm:cxn modelId="{4BC31367-B427-48FB-A82A-1D5ADB3433D0}" type="presParOf" srcId="{23752153-C675-4576-8E47-A42B6A905E77}" destId="{18EFB8C0-3E57-42D9-A525-013244561C1F}" srcOrd="0" destOrd="0" presId="urn:microsoft.com/office/officeart/2005/8/layout/hierarchy3"/>
    <dgm:cxn modelId="{F0FC266B-1991-4FE6-8AD1-D3024E81821C}" type="presParOf" srcId="{23752153-C675-4576-8E47-A42B6A905E77}" destId="{BF903BF5-A9BE-4380-A868-E6CB49DC99F0}" srcOrd="1" destOrd="0" presId="urn:microsoft.com/office/officeart/2005/8/layout/hierarchy3"/>
    <dgm:cxn modelId="{EA20213C-FE31-4D6E-9815-BF7C0BC6D592}" type="presParOf" srcId="{C3D19083-E660-4F67-AD48-F37BFE068CA1}" destId="{CF11E1CA-CB09-4F47-AEEE-201CB113FA63}" srcOrd="1" destOrd="0" presId="urn:microsoft.com/office/officeart/2005/8/layout/hierarchy3"/>
    <dgm:cxn modelId="{6C0E9E70-0EE9-4316-9006-6B8DE81B46EB}" type="presParOf" srcId="{CF11E1CA-CB09-4F47-AEEE-201CB113FA63}" destId="{930D9D40-D74D-4573-BE30-F7FF0436307C}" srcOrd="0" destOrd="0" presId="urn:microsoft.com/office/officeart/2005/8/layout/hierarchy3"/>
    <dgm:cxn modelId="{17B26C71-57E2-4A7D-8564-31BB34879F08}" type="presParOf" srcId="{CF11E1CA-CB09-4F47-AEEE-201CB113FA63}" destId="{3480470C-6608-4248-8FC1-352C5A8B1316}" srcOrd="1" destOrd="0" presId="urn:microsoft.com/office/officeart/2005/8/layout/hierarchy3"/>
    <dgm:cxn modelId="{6907BD18-AABC-40F4-AF4C-5AD256BCE045}" type="presParOf" srcId="{CF11E1CA-CB09-4F47-AEEE-201CB113FA63}" destId="{0E18A24D-24A0-43D6-860C-2DB24534512E}" srcOrd="2" destOrd="0" presId="urn:microsoft.com/office/officeart/2005/8/layout/hierarchy3"/>
    <dgm:cxn modelId="{75134EC0-1515-452C-B15B-A096B06BABB3}" type="presParOf" srcId="{CF11E1CA-CB09-4F47-AEEE-201CB113FA63}" destId="{14553A75-8A3A-44FD-9005-35EC282A25CD}" srcOrd="3" destOrd="0" presId="urn:microsoft.com/office/officeart/2005/8/layout/hierarchy3"/>
    <dgm:cxn modelId="{FD5C9F3D-5A62-441D-87F0-672DD58A33F6}" type="presParOf" srcId="{90BE17EC-D9F9-40A2-8FC3-DB76222D4FFC}" destId="{9C95CCC8-C12F-45E6-A5FE-93EE2C6B3643}" srcOrd="1" destOrd="0" presId="urn:microsoft.com/office/officeart/2005/8/layout/hierarchy3"/>
    <dgm:cxn modelId="{ADAB4CDE-6C80-4D09-9DEE-A0C62F10CE69}" type="presParOf" srcId="{9C95CCC8-C12F-45E6-A5FE-93EE2C6B3643}" destId="{E26C6FE3-0891-4CBB-B135-05CB14EE8B86}" srcOrd="0" destOrd="0" presId="urn:microsoft.com/office/officeart/2005/8/layout/hierarchy3"/>
    <dgm:cxn modelId="{68E236C1-0CBD-4281-A727-2698CB90F235}" type="presParOf" srcId="{E26C6FE3-0891-4CBB-B135-05CB14EE8B86}" destId="{515D0AE7-D607-4397-B16F-BCA9E6CF563E}" srcOrd="0" destOrd="0" presId="urn:microsoft.com/office/officeart/2005/8/layout/hierarchy3"/>
    <dgm:cxn modelId="{5640CA08-116B-40C2-BB35-85300364EBD8}" type="presParOf" srcId="{E26C6FE3-0891-4CBB-B135-05CB14EE8B86}" destId="{AFEDCCE9-7801-4C4D-B541-2830C08647E5}" srcOrd="1" destOrd="0" presId="urn:microsoft.com/office/officeart/2005/8/layout/hierarchy3"/>
    <dgm:cxn modelId="{454F36A9-C131-4761-8C12-843AB95D5A1E}" type="presParOf" srcId="{9C95CCC8-C12F-45E6-A5FE-93EE2C6B3643}" destId="{2B681441-9629-406B-B910-C1D069823227}" srcOrd="1" destOrd="0" presId="urn:microsoft.com/office/officeart/2005/8/layout/hierarchy3"/>
    <dgm:cxn modelId="{BA844AE1-DD1F-4424-BC8E-63AA085B4403}" type="presParOf" srcId="{2B681441-9629-406B-B910-C1D069823227}" destId="{726FF342-1367-443B-B618-4795185C46B5}" srcOrd="0" destOrd="0" presId="urn:microsoft.com/office/officeart/2005/8/layout/hierarchy3"/>
    <dgm:cxn modelId="{56000E1C-D393-4582-A20B-A90DFC74F241}" type="presParOf" srcId="{2B681441-9629-406B-B910-C1D069823227}" destId="{1D2E8D0F-BC6F-4B12-98A9-9346A328C701}" srcOrd="1" destOrd="0" presId="urn:microsoft.com/office/officeart/2005/8/layout/hierarchy3"/>
    <dgm:cxn modelId="{DE2EF29E-11E5-4AAE-A751-6272676508D2}" type="presParOf" srcId="{2B681441-9629-406B-B910-C1D069823227}" destId="{5691117E-FE69-44DE-B23F-B9EB5DBAC3AA}" srcOrd="2" destOrd="0" presId="urn:microsoft.com/office/officeart/2005/8/layout/hierarchy3"/>
    <dgm:cxn modelId="{D70D203F-9ABC-4173-B721-CF68314161C8}" type="presParOf" srcId="{2B681441-9629-406B-B910-C1D069823227}" destId="{24DE79B1-2617-4FF3-A12B-21A91B91FDD7}"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AB952-5CF1-45ED-8511-40969B187302}">
      <dsp:nvSpPr>
        <dsp:cNvPr id="0" name=""/>
        <dsp:cNvSpPr/>
      </dsp:nvSpPr>
      <dsp:spPr>
        <a:xfrm>
          <a:off x="314215" y="356"/>
          <a:ext cx="1216139" cy="121613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6928" tIns="24130" rIns="66928" bIns="24130" numCol="1" spcCol="1270" anchor="ctr" anchorCtr="0">
          <a:noAutofit/>
        </a:bodyPr>
        <a:lstStyle/>
        <a:p>
          <a:pPr marL="0" lvl="0" indent="0" algn="ctr" defTabSz="844550" latinLnBrk="1">
            <a:lnSpc>
              <a:spcPct val="90000"/>
            </a:lnSpc>
            <a:spcBef>
              <a:spcPct val="0"/>
            </a:spcBef>
            <a:spcAft>
              <a:spcPct val="35000"/>
            </a:spcAft>
            <a:buNone/>
          </a:pPr>
          <a:r>
            <a:rPr lang="ko-KR" altLang="en-US" sz="1900" kern="1200" dirty="0"/>
            <a:t>공공</a:t>
          </a:r>
          <a:br>
            <a:rPr lang="en-US" altLang="ko-KR" sz="1900" kern="1200" dirty="0"/>
          </a:br>
          <a:r>
            <a:rPr lang="ko-KR" altLang="en-US" sz="1900" kern="1200" dirty="0"/>
            <a:t>기관</a:t>
          </a:r>
        </a:p>
      </dsp:txBody>
      <dsp:txXfrm>
        <a:off x="492314" y="178455"/>
        <a:ext cx="859941" cy="859941"/>
      </dsp:txXfrm>
    </dsp:sp>
    <dsp:sp modelId="{326CCDD4-FAF6-4BD2-9FF5-FD1B81DC1CFE}">
      <dsp:nvSpPr>
        <dsp:cNvPr id="0" name=""/>
        <dsp:cNvSpPr/>
      </dsp:nvSpPr>
      <dsp:spPr>
        <a:xfrm>
          <a:off x="1287127" y="356"/>
          <a:ext cx="1216139" cy="121613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6928" tIns="24130" rIns="66928" bIns="24130" numCol="1" spcCol="1270" anchor="ctr" anchorCtr="0">
          <a:noAutofit/>
        </a:bodyPr>
        <a:lstStyle/>
        <a:p>
          <a:pPr marL="0" lvl="0" indent="0" algn="ctr" defTabSz="844550" latinLnBrk="1">
            <a:lnSpc>
              <a:spcPct val="90000"/>
            </a:lnSpc>
            <a:spcBef>
              <a:spcPct val="0"/>
            </a:spcBef>
            <a:spcAft>
              <a:spcPct val="35000"/>
            </a:spcAft>
            <a:buNone/>
          </a:pPr>
          <a:r>
            <a:rPr lang="ko-KR" altLang="en-US" sz="1900" kern="1200" dirty="0"/>
            <a:t>입주</a:t>
          </a:r>
          <a:br>
            <a:rPr lang="en-US" altLang="ko-KR" sz="1900" kern="1200" dirty="0"/>
          </a:br>
          <a:r>
            <a:rPr lang="ko-KR" altLang="en-US" sz="1900" kern="1200" dirty="0"/>
            <a:t>대상자</a:t>
          </a:r>
        </a:p>
      </dsp:txBody>
      <dsp:txXfrm>
        <a:off x="1465226" y="178455"/>
        <a:ext cx="859941" cy="859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FB8C0-3E57-42D9-A525-013244561C1F}">
      <dsp:nvSpPr>
        <dsp:cNvPr id="0" name=""/>
        <dsp:cNvSpPr/>
      </dsp:nvSpPr>
      <dsp:spPr>
        <a:xfrm>
          <a:off x="1091732" y="100"/>
          <a:ext cx="1082710" cy="54135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a:latin typeface="굴림" panose="020B0600000101010101" pitchFamily="50" charset="-127"/>
              <a:ea typeface="굴림" panose="020B0600000101010101" pitchFamily="50" charset="-127"/>
            </a:rPr>
            <a:t>입주신청</a:t>
          </a:r>
          <a:endParaRPr lang="ko-KR" altLang="en-US" sz="1800" kern="1200" dirty="0">
            <a:latin typeface="굴림" panose="020B0600000101010101" pitchFamily="50" charset="-127"/>
            <a:ea typeface="굴림" panose="020B0600000101010101" pitchFamily="50" charset="-127"/>
          </a:endParaRPr>
        </a:p>
      </dsp:txBody>
      <dsp:txXfrm>
        <a:off x="1107588" y="15956"/>
        <a:ext cx="1050998" cy="509643"/>
      </dsp:txXfrm>
    </dsp:sp>
    <dsp:sp modelId="{930D9D40-D74D-4573-BE30-F7FF0436307C}">
      <dsp:nvSpPr>
        <dsp:cNvPr id="0" name=""/>
        <dsp:cNvSpPr/>
      </dsp:nvSpPr>
      <dsp:spPr>
        <a:xfrm>
          <a:off x="1200003" y="541455"/>
          <a:ext cx="108271" cy="406016"/>
        </a:xfrm>
        <a:custGeom>
          <a:avLst/>
          <a:gdLst/>
          <a:ahLst/>
          <a:cxnLst/>
          <a:rect l="0" t="0" r="0" b="0"/>
          <a:pathLst>
            <a:path>
              <a:moveTo>
                <a:pt x="0" y="0"/>
              </a:moveTo>
              <a:lnTo>
                <a:pt x="0" y="406016"/>
              </a:lnTo>
              <a:lnTo>
                <a:pt x="108271" y="406016"/>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80470C-6608-4248-8FC1-352C5A8B1316}">
      <dsp:nvSpPr>
        <dsp:cNvPr id="0" name=""/>
        <dsp:cNvSpPr/>
      </dsp:nvSpPr>
      <dsp:spPr>
        <a:xfrm>
          <a:off x="1308274" y="676794"/>
          <a:ext cx="866168" cy="541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a:latin typeface="굴림" panose="020B0600000101010101" pitchFamily="50" charset="-127"/>
              <a:ea typeface="굴림" panose="020B0600000101010101" pitchFamily="50" charset="-127"/>
            </a:rPr>
            <a:t>신청자</a:t>
          </a:r>
          <a:endParaRPr lang="ko-KR" altLang="en-US" sz="1800" kern="1200" dirty="0">
            <a:latin typeface="굴림" panose="020B0600000101010101" pitchFamily="50" charset="-127"/>
            <a:ea typeface="굴림" panose="020B0600000101010101" pitchFamily="50" charset="-127"/>
          </a:endParaRPr>
        </a:p>
      </dsp:txBody>
      <dsp:txXfrm>
        <a:off x="1324130" y="692650"/>
        <a:ext cx="834456" cy="509643"/>
      </dsp:txXfrm>
    </dsp:sp>
    <dsp:sp modelId="{0E18A24D-24A0-43D6-860C-2DB24534512E}">
      <dsp:nvSpPr>
        <dsp:cNvPr id="0" name=""/>
        <dsp:cNvSpPr/>
      </dsp:nvSpPr>
      <dsp:spPr>
        <a:xfrm>
          <a:off x="1200003" y="541455"/>
          <a:ext cx="108271" cy="1082710"/>
        </a:xfrm>
        <a:custGeom>
          <a:avLst/>
          <a:gdLst/>
          <a:ahLst/>
          <a:cxnLst/>
          <a:rect l="0" t="0" r="0" b="0"/>
          <a:pathLst>
            <a:path>
              <a:moveTo>
                <a:pt x="0" y="0"/>
              </a:moveTo>
              <a:lnTo>
                <a:pt x="0" y="1082710"/>
              </a:lnTo>
              <a:lnTo>
                <a:pt x="108271" y="108271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4553A75-8A3A-44FD-9005-35EC282A25CD}">
      <dsp:nvSpPr>
        <dsp:cNvPr id="0" name=""/>
        <dsp:cNvSpPr/>
      </dsp:nvSpPr>
      <dsp:spPr>
        <a:xfrm>
          <a:off x="1308274" y="1353488"/>
          <a:ext cx="866168" cy="541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a:latin typeface="굴림" panose="020B0600000101010101" pitchFamily="50" charset="-127"/>
              <a:ea typeface="굴림" panose="020B0600000101010101" pitchFamily="50" charset="-127"/>
            </a:rPr>
            <a:t>지자체</a:t>
          </a:r>
          <a:endParaRPr lang="ko-KR" altLang="en-US" sz="1800" kern="1200" dirty="0">
            <a:latin typeface="굴림" panose="020B0600000101010101" pitchFamily="50" charset="-127"/>
            <a:ea typeface="굴림" panose="020B0600000101010101" pitchFamily="50" charset="-127"/>
          </a:endParaRPr>
        </a:p>
      </dsp:txBody>
      <dsp:txXfrm>
        <a:off x="1324130" y="1369344"/>
        <a:ext cx="834456" cy="509643"/>
      </dsp:txXfrm>
    </dsp:sp>
    <dsp:sp modelId="{515D0AE7-D607-4397-B16F-BCA9E6CF563E}">
      <dsp:nvSpPr>
        <dsp:cNvPr id="0" name=""/>
        <dsp:cNvSpPr/>
      </dsp:nvSpPr>
      <dsp:spPr>
        <a:xfrm>
          <a:off x="2445120" y="100"/>
          <a:ext cx="1082710" cy="54135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입주선정</a:t>
          </a:r>
        </a:p>
      </dsp:txBody>
      <dsp:txXfrm>
        <a:off x="2460976" y="15956"/>
        <a:ext cx="1050998" cy="509643"/>
      </dsp:txXfrm>
    </dsp:sp>
    <dsp:sp modelId="{726FF342-1367-443B-B618-4795185C46B5}">
      <dsp:nvSpPr>
        <dsp:cNvPr id="0" name=""/>
        <dsp:cNvSpPr/>
      </dsp:nvSpPr>
      <dsp:spPr>
        <a:xfrm>
          <a:off x="2553391" y="541455"/>
          <a:ext cx="108271" cy="406016"/>
        </a:xfrm>
        <a:custGeom>
          <a:avLst/>
          <a:gdLst/>
          <a:ahLst/>
          <a:cxnLst/>
          <a:rect l="0" t="0" r="0" b="0"/>
          <a:pathLst>
            <a:path>
              <a:moveTo>
                <a:pt x="0" y="0"/>
              </a:moveTo>
              <a:lnTo>
                <a:pt x="0" y="406016"/>
              </a:lnTo>
              <a:lnTo>
                <a:pt x="108271" y="406016"/>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2E8D0F-BC6F-4B12-98A9-9346A328C701}">
      <dsp:nvSpPr>
        <dsp:cNvPr id="0" name=""/>
        <dsp:cNvSpPr/>
      </dsp:nvSpPr>
      <dsp:spPr>
        <a:xfrm>
          <a:off x="2661662" y="676794"/>
          <a:ext cx="866168" cy="541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a:latin typeface="굴림" panose="020B0600000101010101" pitchFamily="50" charset="-127"/>
              <a:ea typeface="굴림" panose="020B0600000101010101" pitchFamily="50" charset="-127"/>
            </a:rPr>
            <a:t>명단</a:t>
          </a:r>
          <a:endParaRPr lang="ko-KR" altLang="en-US" sz="1800" kern="1200" dirty="0">
            <a:latin typeface="굴림" panose="020B0600000101010101" pitchFamily="50" charset="-127"/>
            <a:ea typeface="굴림" panose="020B0600000101010101" pitchFamily="50" charset="-127"/>
          </a:endParaRPr>
        </a:p>
      </dsp:txBody>
      <dsp:txXfrm>
        <a:off x="2677518" y="692650"/>
        <a:ext cx="834456" cy="509643"/>
      </dsp:txXfrm>
    </dsp:sp>
    <dsp:sp modelId="{5691117E-FE69-44DE-B23F-B9EB5DBAC3AA}">
      <dsp:nvSpPr>
        <dsp:cNvPr id="0" name=""/>
        <dsp:cNvSpPr/>
      </dsp:nvSpPr>
      <dsp:spPr>
        <a:xfrm>
          <a:off x="2553391" y="541455"/>
          <a:ext cx="108271" cy="1082710"/>
        </a:xfrm>
        <a:custGeom>
          <a:avLst/>
          <a:gdLst/>
          <a:ahLst/>
          <a:cxnLst/>
          <a:rect l="0" t="0" r="0" b="0"/>
          <a:pathLst>
            <a:path>
              <a:moveTo>
                <a:pt x="0" y="0"/>
              </a:moveTo>
              <a:lnTo>
                <a:pt x="0" y="1082710"/>
              </a:lnTo>
              <a:lnTo>
                <a:pt x="108271" y="108271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DE79B1-2617-4FF3-A12B-21A91B91FDD7}">
      <dsp:nvSpPr>
        <dsp:cNvPr id="0" name=""/>
        <dsp:cNvSpPr/>
      </dsp:nvSpPr>
      <dsp:spPr>
        <a:xfrm>
          <a:off x="2661662" y="1353488"/>
          <a:ext cx="866168" cy="541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a:latin typeface="굴림" panose="020B0600000101010101" pitchFamily="50" charset="-127"/>
              <a:ea typeface="굴림" panose="020B0600000101010101" pitchFamily="50" charset="-127"/>
            </a:rPr>
            <a:t>통보</a:t>
          </a:r>
          <a:endParaRPr lang="ko-KR" altLang="en-US" sz="1800" kern="1200" dirty="0">
            <a:latin typeface="굴림" panose="020B0600000101010101" pitchFamily="50" charset="-127"/>
            <a:ea typeface="굴림" panose="020B0600000101010101" pitchFamily="50" charset="-127"/>
          </a:endParaRPr>
        </a:p>
      </dsp:txBody>
      <dsp:txXfrm>
        <a:off x="2677518" y="1369344"/>
        <a:ext cx="834456" cy="50964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2BF01-9D14-48CC-8EF6-17DB7111297A}" type="datetimeFigureOut">
              <a:rPr lang="ko-KR" altLang="en-US" smtClean="0"/>
              <a:t>2024-10-23</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5EEB9-D0EF-4357-9476-471502DE7480}" type="slidenum">
              <a:rPr lang="ko-KR" altLang="en-US" smtClean="0"/>
              <a:t>‹#›</a:t>
            </a:fld>
            <a:endParaRPr lang="ko-KR" altLang="en-US"/>
          </a:p>
        </p:txBody>
      </p:sp>
    </p:spTree>
    <p:extLst>
      <p:ext uri="{BB962C8B-B14F-4D97-AF65-F5344CB8AC3E}">
        <p14:creationId xmlns:p14="http://schemas.microsoft.com/office/powerpoint/2010/main" val="221381712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FEA568A4-FE79-4399-9493-34C91C8C6599}" type="datetime1">
              <a:rPr lang="ko-KR" altLang="en-US" smtClean="0"/>
              <a:t>2024-10-23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306470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A4719AD2-45FC-4612-93BA-AA9FC5D99D73}" type="datetime1">
              <a:rPr lang="ko-KR" altLang="en-US" smtClean="0"/>
              <a:t>2024-10-23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361342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9F35062E-AE1A-4E5B-9A12-B4CB7060BB3B}" type="datetime1">
              <a:rPr lang="ko-KR" altLang="en-US" smtClean="0"/>
              <a:t>2024-10-23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12000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endParaRPr lang="en-US" dirty="0"/>
          </a:p>
        </p:txBody>
      </p:sp>
      <p:sp>
        <p:nvSpPr>
          <p:cNvPr id="4" name="Date Placeholder 3"/>
          <p:cNvSpPr>
            <a:spLocks noGrp="1"/>
          </p:cNvSpPr>
          <p:nvPr>
            <p:ph type="dt" sz="half" idx="10"/>
          </p:nvPr>
        </p:nvSpPr>
        <p:spPr/>
        <p:txBody>
          <a:bodyPr/>
          <a:lstStyle/>
          <a:p>
            <a:fld id="{59D116D6-9695-453A-9577-61D5BC68526B}" type="datetime1">
              <a:rPr lang="ko-KR" altLang="en-US" smtClean="0"/>
              <a:t>2024-10-23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E61FCCF-DD68-4867-85F8-27CF83DDCE53}" type="slidenum">
              <a:rPr lang="ko-KR" altLang="en-US" smtClean="0"/>
              <a:t>‹#›</a:t>
            </a:fld>
            <a:endParaRPr lang="ko-KR" altLang="en-US"/>
          </a:p>
        </p:txBody>
      </p:sp>
      <p:pic>
        <p:nvPicPr>
          <p:cNvPr id="7" name="그림 6" descr="그래픽, 그래픽 디자인, 폰트, 클립아트이(가) 표시된 사진&#10;&#10;자동 생성된 설명">
            <a:extLst>
              <a:ext uri="{FF2B5EF4-FFF2-40B4-BE49-F238E27FC236}">
                <a16:creationId xmlns:a16="http://schemas.microsoft.com/office/drawing/2014/main" id="{DD7A29A9-7310-B7FD-0BE3-AB2435B4CA38}"/>
              </a:ext>
            </a:extLst>
          </p:cNvPr>
          <p:cNvPicPr>
            <a:picLocks noChangeAspect="1"/>
          </p:cNvPicPr>
          <p:nvPr userDrawn="1"/>
        </p:nvPicPr>
        <p:blipFill>
          <a:blip r:embed="rId2">
            <a:clrChange>
              <a:clrFrom>
                <a:srgbClr val="9E9D9B"/>
              </a:clrFrom>
              <a:clrTo>
                <a:srgbClr val="9E9D9B">
                  <a:alpha val="0"/>
                </a:srgbClr>
              </a:clrTo>
            </a:clrChange>
            <a:extLst>
              <a:ext uri="{28A0092B-C50C-407E-A947-70E740481C1C}">
                <a14:useLocalDpi xmlns:a14="http://schemas.microsoft.com/office/drawing/2010/main" val="0"/>
              </a:ext>
            </a:extLst>
          </a:blip>
          <a:stretch>
            <a:fillRect/>
          </a:stretch>
        </p:blipFill>
        <p:spPr>
          <a:xfrm>
            <a:off x="309562" y="6224661"/>
            <a:ext cx="1178533" cy="536428"/>
          </a:xfrm>
          <a:prstGeom prst="rect">
            <a:avLst/>
          </a:prstGeom>
        </p:spPr>
      </p:pic>
      <p:sp>
        <p:nvSpPr>
          <p:cNvPr id="8" name="화살표: 오각형 7">
            <a:extLst>
              <a:ext uri="{FF2B5EF4-FFF2-40B4-BE49-F238E27FC236}">
                <a16:creationId xmlns:a16="http://schemas.microsoft.com/office/drawing/2014/main" id="{300298EB-8BFD-9A72-450E-9006C2F8554F}"/>
              </a:ext>
            </a:extLst>
          </p:cNvPr>
          <p:cNvSpPr/>
          <p:nvPr userDrawn="1"/>
        </p:nvSpPr>
        <p:spPr>
          <a:xfrm flipH="1">
            <a:off x="0" y="857774"/>
            <a:ext cx="9906000" cy="484632"/>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돋움" panose="020B0600000101010101" pitchFamily="50" charset="-127"/>
              <a:ea typeface="돋움" panose="020B0600000101010101" pitchFamily="50" charset="-127"/>
            </a:endParaRPr>
          </a:p>
        </p:txBody>
      </p:sp>
      <p:sp>
        <p:nvSpPr>
          <p:cNvPr id="9" name="사각형: 잘린 한쪽 모서리 8">
            <a:extLst>
              <a:ext uri="{FF2B5EF4-FFF2-40B4-BE49-F238E27FC236}">
                <a16:creationId xmlns:a16="http://schemas.microsoft.com/office/drawing/2014/main" id="{3D7C764E-D801-AD84-2644-7D04677E4DC7}"/>
              </a:ext>
            </a:extLst>
          </p:cNvPr>
          <p:cNvSpPr/>
          <p:nvPr userDrawn="1"/>
        </p:nvSpPr>
        <p:spPr>
          <a:xfrm>
            <a:off x="986905" y="-50945"/>
            <a:ext cx="7895230" cy="1342406"/>
          </a:xfrm>
          <a:prstGeom prst="snip1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463"/>
          </a:p>
        </p:txBody>
      </p:sp>
      <p:sp>
        <p:nvSpPr>
          <p:cNvPr id="2" name="Title 1"/>
          <p:cNvSpPr>
            <a:spLocks noGrp="1"/>
          </p:cNvSpPr>
          <p:nvPr>
            <p:ph type="title"/>
          </p:nvPr>
        </p:nvSpPr>
        <p:spPr>
          <a:xfrm>
            <a:off x="986905" y="18255"/>
            <a:ext cx="7895230" cy="1325563"/>
          </a:xfrm>
          <a:ln>
            <a:noFill/>
          </a:ln>
        </p:spPr>
        <p:txBody>
          <a:bodyPr>
            <a:normAutofit/>
          </a:bodyPr>
          <a:lstStyle>
            <a:lvl1pPr algn="ctr">
              <a:defRPr sz="4000">
                <a:solidFill>
                  <a:schemeClr val="bg1"/>
                </a:solidFill>
                <a:latin typeface="돋움" panose="020B0600000101010101" pitchFamily="50" charset="-127"/>
                <a:ea typeface="돋움" panose="020B0600000101010101" pitchFamily="50" charset="-127"/>
              </a:defRPr>
            </a:lvl1pPr>
          </a:lstStyle>
          <a:p>
            <a:r>
              <a:rPr lang="ko-KR" altLang="en-US" dirty="0"/>
              <a:t>마스터 제목 스타일 편집</a:t>
            </a:r>
            <a:endParaRPr lang="en-US" dirty="0"/>
          </a:p>
        </p:txBody>
      </p:sp>
    </p:spTree>
    <p:extLst>
      <p:ext uri="{BB962C8B-B14F-4D97-AF65-F5344CB8AC3E}">
        <p14:creationId xmlns:p14="http://schemas.microsoft.com/office/powerpoint/2010/main" val="227035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CDD2ED1-E9EA-4F30-906B-991F9B45F7A5}" type="datetime1">
              <a:rPr lang="ko-KR" altLang="en-US" smtClean="0"/>
              <a:t>2024-10-23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329041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E85857A1-689D-4C2F-B3A1-38D5FA76AF1C}" type="datetime1">
              <a:rPr lang="ko-KR" altLang="en-US" smtClean="0"/>
              <a:t>2024-10-23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259730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82329" y="2505075"/>
            <a:ext cx="4190702"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5014913" y="2505075"/>
            <a:ext cx="4211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450E403B-2465-44BB-93E6-4471DC53684D}" type="datetime1">
              <a:rPr lang="ko-KR" altLang="en-US" smtClean="0"/>
              <a:t>2024-10-23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262553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9B917764-EAA4-4115-B746-13C26244B1D1}" type="datetime1">
              <a:rPr lang="ko-KR" altLang="en-US" smtClean="0"/>
              <a:t>2024-10-23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134534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4EE98-BA40-436F-9F2A-CF94192128FF}" type="datetime1">
              <a:rPr lang="ko-KR" altLang="en-US" smtClean="0"/>
              <a:t>2024-10-23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107804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AF23B1F-27AA-446A-BE4A-C3CD81468649}" type="datetime1">
              <a:rPr lang="ko-KR" altLang="en-US" smtClean="0"/>
              <a:t>2024-10-23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377509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17D3EC3B-35FF-4AEC-9A24-F234FA393598}" type="datetime1">
              <a:rPr lang="ko-KR" altLang="en-US" smtClean="0"/>
              <a:t>2024-10-23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168703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3A056A-989A-414A-B42B-B387B1EF079B}" type="datetime1">
              <a:rPr lang="ko-KR" altLang="en-US" smtClean="0"/>
              <a:t>2024-10-23</a:t>
            </a:fld>
            <a:endParaRPr lang="ko-KR"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ko-KR"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61FCCF-DD68-4867-85F8-27CF83DDCE53}" type="slidenum">
              <a:rPr lang="ko-KR" altLang="en-US" smtClean="0"/>
              <a:t>‹#›</a:t>
            </a:fld>
            <a:endParaRPr lang="ko-KR" altLang="en-US"/>
          </a:p>
        </p:txBody>
      </p:sp>
    </p:spTree>
    <p:extLst>
      <p:ext uri="{BB962C8B-B14F-4D97-AF65-F5344CB8AC3E}">
        <p14:creationId xmlns:p14="http://schemas.microsoft.com/office/powerpoint/2010/main" val="2908600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F3B95C9B-7E02-0A36-B7BE-AA88FD545F11}"/>
              </a:ext>
            </a:extLst>
          </p:cNvPr>
          <p:cNvSpPr/>
          <p:nvPr/>
        </p:nvSpPr>
        <p:spPr>
          <a:xfrm>
            <a:off x="0" y="3672348"/>
            <a:ext cx="9906000" cy="3185652"/>
          </a:xfrm>
          <a:prstGeom prst="rect">
            <a:avLst/>
          </a:prstGeom>
          <a:blipFill dpi="0" rotWithShape="1">
            <a:blip r:embed="rId2">
              <a:alphaModFix amt="50000"/>
            </a:blip>
            <a:srcRect/>
            <a:stretch>
              <a:fillRect/>
            </a:stretch>
          </a:blip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3936BDD1-A382-EC80-8465-E48F1AA5216E}"/>
              </a:ext>
            </a:extLst>
          </p:cNvPr>
          <p:cNvSpPr/>
          <p:nvPr/>
        </p:nvSpPr>
        <p:spPr>
          <a:xfrm>
            <a:off x="1032387" y="1725562"/>
            <a:ext cx="7565922" cy="1238863"/>
          </a:xfrm>
          <a:prstGeom prst="rect">
            <a:avLst/>
          </a:prstGeom>
          <a:noFill/>
        </p:spPr>
        <p:txBody>
          <a:bodyPr wrap="none" lIns="91440" tIns="45720" rIns="91440" bIns="45720">
            <a:prstTxWarp prst="textWave2">
              <a:avLst>
                <a:gd name="adj1" fmla="val 12500"/>
                <a:gd name="adj2" fmla="val 202"/>
              </a:avLst>
            </a:prstTxWarp>
            <a:spAutoFit/>
          </a:bodyPr>
          <a:lstStyle/>
          <a:p>
            <a:pPr algn="ctr"/>
            <a:r>
              <a:rPr lang="en-US" altLang="ko-KR" sz="5400" b="1" cap="none" spc="0" dirty="0">
                <a:ln w="0"/>
                <a:solidFill>
                  <a:schemeClr val="tx1"/>
                </a:solidFill>
                <a:effectLst>
                  <a:reflection blurRad="6350" stA="50000" endA="300" endPos="50000" dist="29997" dir="5400000" sy="-100000" algn="bl" rotWithShape="0"/>
                </a:effectLst>
                <a:latin typeface="돋움" panose="020B0600000101010101" pitchFamily="50" charset="-127"/>
                <a:ea typeface="돋움" panose="020B0600000101010101" pitchFamily="50" charset="-127"/>
              </a:rPr>
              <a:t>International Marriage</a:t>
            </a:r>
          </a:p>
        </p:txBody>
      </p:sp>
      <p:pic>
        <p:nvPicPr>
          <p:cNvPr id="7" name="그림 6" descr="그래픽, 그래픽 디자인, 폰트, 클립아트이(가) 표시된 사진&#10;&#10;자동 생성된 설명">
            <a:extLst>
              <a:ext uri="{FF2B5EF4-FFF2-40B4-BE49-F238E27FC236}">
                <a16:creationId xmlns:a16="http://schemas.microsoft.com/office/drawing/2014/main" id="{CC257573-A11B-2E12-C12A-A0A20FBD3889}"/>
              </a:ext>
            </a:extLst>
          </p:cNvPr>
          <p:cNvPicPr>
            <a:picLocks noChangeAspect="1"/>
          </p:cNvPicPr>
          <p:nvPr/>
        </p:nvPicPr>
        <p:blipFill>
          <a:blip r:embed="rId3">
            <a:clrChange>
              <a:clrFrom>
                <a:srgbClr val="7B7B7D"/>
              </a:clrFrom>
              <a:clrTo>
                <a:srgbClr val="7B7B7D">
                  <a:alpha val="0"/>
                </a:srgbClr>
              </a:clrTo>
            </a:clrChange>
            <a:extLst>
              <a:ext uri="{28A0092B-C50C-407E-A947-70E740481C1C}">
                <a14:useLocalDpi xmlns:a14="http://schemas.microsoft.com/office/drawing/2010/main" val="0"/>
              </a:ext>
            </a:extLst>
          </a:blip>
          <a:stretch>
            <a:fillRect/>
          </a:stretch>
        </p:blipFill>
        <p:spPr>
          <a:xfrm>
            <a:off x="7749230" y="161925"/>
            <a:ext cx="1842473" cy="604991"/>
          </a:xfrm>
          <a:prstGeom prst="rect">
            <a:avLst/>
          </a:prstGeom>
        </p:spPr>
      </p:pic>
    </p:spTree>
    <p:extLst>
      <p:ext uri="{BB962C8B-B14F-4D97-AF65-F5344CB8AC3E}">
        <p14:creationId xmlns:p14="http://schemas.microsoft.com/office/powerpoint/2010/main" val="97074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B22FE131-CF0C-B262-1096-7041BFBE01BD}"/>
              </a:ext>
            </a:extLst>
          </p:cNvPr>
          <p:cNvSpPr/>
          <p:nvPr/>
        </p:nvSpPr>
        <p:spPr>
          <a:xfrm>
            <a:off x="2196273" y="3495677"/>
            <a:ext cx="6357792" cy="2393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3800D385-356C-7B84-2A15-1929A7384E31}"/>
              </a:ext>
            </a:extLst>
          </p:cNvPr>
          <p:cNvSpPr/>
          <p:nvPr/>
        </p:nvSpPr>
        <p:spPr>
          <a:xfrm>
            <a:off x="2196273" y="4489170"/>
            <a:ext cx="6357792" cy="2393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70CDD85F-B935-B87C-E119-E6D80AAD8FA4}"/>
              </a:ext>
            </a:extLst>
          </p:cNvPr>
          <p:cNvSpPr/>
          <p:nvPr/>
        </p:nvSpPr>
        <p:spPr>
          <a:xfrm>
            <a:off x="2196273" y="5512469"/>
            <a:ext cx="6357792" cy="2393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01B62C36-8BA6-7A75-5164-3CB84635440A}"/>
              </a:ext>
            </a:extLst>
          </p:cNvPr>
          <p:cNvSpPr/>
          <p:nvPr/>
        </p:nvSpPr>
        <p:spPr>
          <a:xfrm>
            <a:off x="2196273" y="2477728"/>
            <a:ext cx="6357792" cy="2393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9F43CF15-7F47-EFCD-777A-7B246D987BCC}"/>
              </a:ext>
            </a:extLst>
          </p:cNvPr>
          <p:cNvSpPr>
            <a:spLocks noGrp="1"/>
          </p:cNvSpPr>
          <p:nvPr>
            <p:ph type="title"/>
          </p:nvPr>
        </p:nvSpPr>
        <p:spPr/>
        <p:txBody>
          <a:bodyPr/>
          <a:lstStyle/>
          <a:p>
            <a:r>
              <a:rPr lang="ko-KR" altLang="en-US" dirty="0">
                <a:solidFill>
                  <a:schemeClr val="bg1"/>
                </a:solidFill>
              </a:rPr>
              <a:t>목차</a:t>
            </a:r>
          </a:p>
        </p:txBody>
      </p:sp>
      <p:sp>
        <p:nvSpPr>
          <p:cNvPr id="4" name="슬라이드 번호 개체 틀 3">
            <a:extLst>
              <a:ext uri="{FF2B5EF4-FFF2-40B4-BE49-F238E27FC236}">
                <a16:creationId xmlns:a16="http://schemas.microsoft.com/office/drawing/2014/main" id="{3BE7796A-8E20-A177-294D-0A14D20F0B74}"/>
              </a:ext>
            </a:extLst>
          </p:cNvPr>
          <p:cNvSpPr>
            <a:spLocks noGrp="1"/>
          </p:cNvSpPr>
          <p:nvPr>
            <p:ph type="sldNum" sz="quarter" idx="12"/>
          </p:nvPr>
        </p:nvSpPr>
        <p:spPr/>
        <p:txBody>
          <a:bodyPr/>
          <a:lstStyle/>
          <a:p>
            <a:fld id="{6E61FCCF-DD68-4867-85F8-27CF83DDCE53}" type="slidenum">
              <a:rPr lang="ko-KR" altLang="en-US" smtClean="0"/>
              <a:t>2</a:t>
            </a:fld>
            <a:endParaRPr lang="ko-KR" altLang="en-US"/>
          </a:p>
        </p:txBody>
      </p:sp>
      <p:sp>
        <p:nvSpPr>
          <p:cNvPr id="6" name="사각형: 둥근 위쪽 모서리 5">
            <a:extLst>
              <a:ext uri="{FF2B5EF4-FFF2-40B4-BE49-F238E27FC236}">
                <a16:creationId xmlns:a16="http://schemas.microsoft.com/office/drawing/2014/main" id="{C36ED1BC-61A4-2F35-477B-12A7649994D6}"/>
              </a:ext>
            </a:extLst>
          </p:cNvPr>
          <p:cNvSpPr/>
          <p:nvPr/>
        </p:nvSpPr>
        <p:spPr>
          <a:xfrm>
            <a:off x="2196273" y="2951290"/>
            <a:ext cx="1520321" cy="759542"/>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Ⅱ</a:t>
            </a:r>
            <a:endParaRPr lang="ko-KR" altLang="en-US" sz="2400" dirty="0"/>
          </a:p>
        </p:txBody>
      </p:sp>
      <p:sp>
        <p:nvSpPr>
          <p:cNvPr id="7" name="사각형: 둥근 위쪽 모서리 6">
            <a:extLst>
              <a:ext uri="{FF2B5EF4-FFF2-40B4-BE49-F238E27FC236}">
                <a16:creationId xmlns:a16="http://schemas.microsoft.com/office/drawing/2014/main" id="{33526651-95DD-8C7F-3326-59BF4667D42D}"/>
              </a:ext>
            </a:extLst>
          </p:cNvPr>
          <p:cNvSpPr/>
          <p:nvPr/>
        </p:nvSpPr>
        <p:spPr>
          <a:xfrm>
            <a:off x="2196273" y="3968929"/>
            <a:ext cx="1520321" cy="759542"/>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a:latin typeface="굴림" panose="020B0600000101010101" pitchFamily="50" charset="-127"/>
                <a:ea typeface="굴림" panose="020B0600000101010101" pitchFamily="50" charset="-127"/>
              </a:rPr>
              <a:t>Ⅲ</a:t>
            </a:r>
            <a:endParaRPr lang="ko-KR" altLang="en-US" sz="2400" dirty="0"/>
          </a:p>
        </p:txBody>
      </p:sp>
      <p:sp>
        <p:nvSpPr>
          <p:cNvPr id="8" name="사각형: 둥근 위쪽 모서리 7">
            <a:extLst>
              <a:ext uri="{FF2B5EF4-FFF2-40B4-BE49-F238E27FC236}">
                <a16:creationId xmlns:a16="http://schemas.microsoft.com/office/drawing/2014/main" id="{B5EDC422-866C-083A-9813-3DB66CC315FF}"/>
              </a:ext>
            </a:extLst>
          </p:cNvPr>
          <p:cNvSpPr/>
          <p:nvPr/>
        </p:nvSpPr>
        <p:spPr>
          <a:xfrm>
            <a:off x="2196273" y="1948400"/>
            <a:ext cx="1520321" cy="759542"/>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a:latin typeface="굴림" panose="020B0600000101010101" pitchFamily="50" charset="-127"/>
                <a:ea typeface="굴림" panose="020B0600000101010101" pitchFamily="50" charset="-127"/>
              </a:rPr>
              <a:t>Ⅰ</a:t>
            </a:r>
            <a:endParaRPr lang="ko-KR" altLang="en-US" sz="2400" dirty="0"/>
          </a:p>
        </p:txBody>
      </p:sp>
      <p:sp>
        <p:nvSpPr>
          <p:cNvPr id="9" name="사각형: 둥근 위쪽 모서리 8">
            <a:extLst>
              <a:ext uri="{FF2B5EF4-FFF2-40B4-BE49-F238E27FC236}">
                <a16:creationId xmlns:a16="http://schemas.microsoft.com/office/drawing/2014/main" id="{C277912F-9635-2CF5-2A71-DF181A5DAD89}"/>
              </a:ext>
            </a:extLst>
          </p:cNvPr>
          <p:cNvSpPr/>
          <p:nvPr/>
        </p:nvSpPr>
        <p:spPr>
          <a:xfrm>
            <a:off x="2196273" y="4992228"/>
            <a:ext cx="1520321" cy="759542"/>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Ⅳ</a:t>
            </a:r>
            <a:endParaRPr lang="ko-KR" altLang="en-US" sz="2400" dirty="0"/>
          </a:p>
        </p:txBody>
      </p:sp>
      <p:sp>
        <p:nvSpPr>
          <p:cNvPr id="15" name="TextBox 14">
            <a:extLst>
              <a:ext uri="{FF2B5EF4-FFF2-40B4-BE49-F238E27FC236}">
                <a16:creationId xmlns:a16="http://schemas.microsoft.com/office/drawing/2014/main" id="{AECE50BD-13C7-CE95-FD28-9BB85DB8B48F}"/>
              </a:ext>
            </a:extLst>
          </p:cNvPr>
          <p:cNvSpPr txBox="1"/>
          <p:nvPr/>
        </p:nvSpPr>
        <p:spPr>
          <a:xfrm>
            <a:off x="3716594" y="2006976"/>
            <a:ext cx="2749471" cy="461665"/>
          </a:xfrm>
          <a:prstGeom prst="rect">
            <a:avLst/>
          </a:prstGeom>
          <a:noFill/>
          <a:ln>
            <a:noFill/>
          </a:ln>
        </p:spPr>
        <p:txBody>
          <a:bodyPr wrap="none" rtlCol="0">
            <a:spAutoFit/>
          </a:bodyPr>
          <a:lstStyle/>
          <a:p>
            <a:r>
              <a:rPr lang="ko-KR" altLang="en-US" sz="2400" dirty="0">
                <a:latin typeface="굴림" panose="020B0600000101010101" pitchFamily="50" charset="-127"/>
                <a:ea typeface="굴림" panose="020B0600000101010101" pitchFamily="50" charset="-127"/>
              </a:rPr>
              <a:t>임대주택 입주조건</a:t>
            </a:r>
          </a:p>
        </p:txBody>
      </p:sp>
      <p:sp>
        <p:nvSpPr>
          <p:cNvPr id="16" name="TextBox 15">
            <a:hlinkClick r:id="rId2" action="ppaction://hlinksldjump"/>
            <a:extLst>
              <a:ext uri="{FF2B5EF4-FFF2-40B4-BE49-F238E27FC236}">
                <a16:creationId xmlns:a16="http://schemas.microsoft.com/office/drawing/2014/main" id="{2A64DFA5-9E12-33DB-0DA6-DE7214C42D5A}"/>
              </a:ext>
            </a:extLst>
          </p:cNvPr>
          <p:cNvSpPr txBox="1"/>
          <p:nvPr/>
        </p:nvSpPr>
        <p:spPr>
          <a:xfrm>
            <a:off x="3716594" y="3024925"/>
            <a:ext cx="3877985" cy="461665"/>
          </a:xfrm>
          <a:prstGeom prst="rect">
            <a:avLst/>
          </a:prstGeom>
          <a:noFill/>
          <a:ln>
            <a:noFill/>
          </a:ln>
        </p:spPr>
        <p:txBody>
          <a:bodyPr wrap="none" rtlCol="0">
            <a:spAutoFit/>
          </a:bodyPr>
          <a:lstStyle/>
          <a:p>
            <a:r>
              <a:rPr lang="ko-KR" altLang="en-US" sz="2400" dirty="0">
                <a:latin typeface="굴림" panose="020B0600000101010101" pitchFamily="50" charset="-127"/>
                <a:ea typeface="굴림" panose="020B0600000101010101" pitchFamily="50" charset="-127"/>
              </a:rPr>
              <a:t>임대주택 구분 및 조건비교</a:t>
            </a:r>
          </a:p>
        </p:txBody>
      </p:sp>
      <p:sp>
        <p:nvSpPr>
          <p:cNvPr id="17" name="TextBox 16">
            <a:extLst>
              <a:ext uri="{FF2B5EF4-FFF2-40B4-BE49-F238E27FC236}">
                <a16:creationId xmlns:a16="http://schemas.microsoft.com/office/drawing/2014/main" id="{F73836B5-5FE0-9312-A6C7-3DB8D6ACCC5A}"/>
              </a:ext>
            </a:extLst>
          </p:cNvPr>
          <p:cNvSpPr txBox="1"/>
          <p:nvPr/>
        </p:nvSpPr>
        <p:spPr>
          <a:xfrm>
            <a:off x="3716594" y="4005490"/>
            <a:ext cx="3365024" cy="461665"/>
          </a:xfrm>
          <a:prstGeom prst="rect">
            <a:avLst/>
          </a:prstGeom>
          <a:noFill/>
          <a:ln>
            <a:noFill/>
          </a:ln>
        </p:spPr>
        <p:txBody>
          <a:bodyPr wrap="none" rtlCol="0">
            <a:spAutoFit/>
          </a:bodyPr>
          <a:lstStyle/>
          <a:p>
            <a:r>
              <a:rPr lang="ko-KR" altLang="en-US" sz="2400" dirty="0">
                <a:latin typeface="굴림" panose="020B0600000101010101" pitchFamily="50" charset="-127"/>
                <a:ea typeface="굴림" panose="020B0600000101010101" pitchFamily="50" charset="-127"/>
              </a:rPr>
              <a:t>공공임대주택 소득기준</a:t>
            </a:r>
          </a:p>
        </p:txBody>
      </p:sp>
      <p:sp>
        <p:nvSpPr>
          <p:cNvPr id="18" name="TextBox 17">
            <a:extLst>
              <a:ext uri="{FF2B5EF4-FFF2-40B4-BE49-F238E27FC236}">
                <a16:creationId xmlns:a16="http://schemas.microsoft.com/office/drawing/2014/main" id="{CD52DFB5-2BD5-F2AB-A198-34C34C9CDFF2}"/>
              </a:ext>
            </a:extLst>
          </p:cNvPr>
          <p:cNvSpPr txBox="1"/>
          <p:nvPr/>
        </p:nvSpPr>
        <p:spPr>
          <a:xfrm>
            <a:off x="3716593" y="5032527"/>
            <a:ext cx="2749471" cy="461665"/>
          </a:xfrm>
          <a:prstGeom prst="rect">
            <a:avLst/>
          </a:prstGeom>
          <a:noFill/>
          <a:ln>
            <a:noFill/>
          </a:ln>
        </p:spPr>
        <p:txBody>
          <a:bodyPr wrap="none" rtlCol="0">
            <a:spAutoFit/>
          </a:bodyPr>
          <a:lstStyle/>
          <a:p>
            <a:r>
              <a:rPr lang="ko-KR" altLang="en-US" sz="2400" dirty="0">
                <a:latin typeface="굴림" panose="020B0600000101010101" pitchFamily="50" charset="-127"/>
                <a:ea typeface="굴림" panose="020B0600000101010101" pitchFamily="50" charset="-127"/>
              </a:rPr>
              <a:t>임대주택 신청절차</a:t>
            </a:r>
          </a:p>
        </p:txBody>
      </p:sp>
      <p:pic>
        <p:nvPicPr>
          <p:cNvPr id="20" name="그림 19" descr="그림, 아동 미술, 스케치, 일러스트레이션이(가) 표시된 사진&#10;&#10;자동 생성된 설명">
            <a:extLst>
              <a:ext uri="{FF2B5EF4-FFF2-40B4-BE49-F238E27FC236}">
                <a16:creationId xmlns:a16="http://schemas.microsoft.com/office/drawing/2014/main" id="{466514F3-5C8D-86B3-6D22-D7758F57A0D0}"/>
              </a:ext>
            </a:extLst>
          </p:cNvPr>
          <p:cNvPicPr>
            <a:picLocks noChangeAspect="1"/>
          </p:cNvPicPr>
          <p:nvPr/>
        </p:nvPicPr>
        <p:blipFill>
          <a:blip r:embed="rId3">
            <a:extLst>
              <a:ext uri="{28A0092B-C50C-407E-A947-70E740481C1C}">
                <a14:useLocalDpi xmlns:a14="http://schemas.microsoft.com/office/drawing/2010/main" val="0"/>
              </a:ext>
            </a:extLst>
          </a:blip>
          <a:srcRect l="53903" t="62049" r="4154"/>
          <a:stretch/>
        </p:blipFill>
        <p:spPr>
          <a:xfrm>
            <a:off x="301723" y="1864511"/>
            <a:ext cx="1769807" cy="2085790"/>
          </a:xfrm>
          <a:prstGeom prst="rect">
            <a:avLst/>
          </a:prstGeom>
        </p:spPr>
      </p:pic>
    </p:spTree>
    <p:extLst>
      <p:ext uri="{BB962C8B-B14F-4D97-AF65-F5344CB8AC3E}">
        <p14:creationId xmlns:p14="http://schemas.microsoft.com/office/powerpoint/2010/main" val="100986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AC29CA-B7AB-A58C-D488-A667B187DB34}"/>
              </a:ext>
            </a:extLst>
          </p:cNvPr>
          <p:cNvSpPr>
            <a:spLocks noGrp="1"/>
          </p:cNvSpPr>
          <p:nvPr>
            <p:ph type="title"/>
          </p:nvPr>
        </p:nvSpPr>
        <p:spPr/>
        <p:txBody>
          <a:bodyPr/>
          <a:lstStyle/>
          <a:p>
            <a:r>
              <a:rPr lang="en-US" altLang="ko-KR" dirty="0">
                <a:latin typeface="굴림" panose="020B0600000101010101" pitchFamily="50" charset="-127"/>
                <a:ea typeface="굴림" panose="020B0600000101010101" pitchFamily="50" charset="-127"/>
              </a:rPr>
              <a:t>Ⅰ. </a:t>
            </a:r>
            <a:r>
              <a:rPr lang="ko-KR" altLang="en-US" dirty="0">
                <a:latin typeface="굴림" panose="020B0600000101010101" pitchFamily="50" charset="-127"/>
                <a:ea typeface="굴림" panose="020B0600000101010101" pitchFamily="50" charset="-127"/>
              </a:rPr>
              <a:t>임대주택 입주조건</a:t>
            </a:r>
            <a:endParaRPr lang="ko-KR" altLang="en-US" dirty="0"/>
          </a:p>
        </p:txBody>
      </p:sp>
      <p:sp>
        <p:nvSpPr>
          <p:cNvPr id="3" name="내용 개체 틀 2">
            <a:extLst>
              <a:ext uri="{FF2B5EF4-FFF2-40B4-BE49-F238E27FC236}">
                <a16:creationId xmlns:a16="http://schemas.microsoft.com/office/drawing/2014/main" id="{B16BF313-E7C2-4805-174F-AAA2F1266723}"/>
              </a:ext>
            </a:extLst>
          </p:cNvPr>
          <p:cNvSpPr>
            <a:spLocks noGrp="1"/>
          </p:cNvSpPr>
          <p:nvPr>
            <p:ph idx="1"/>
          </p:nvPr>
        </p:nvSpPr>
        <p:spPr>
          <a:xfrm>
            <a:off x="179593" y="1604399"/>
            <a:ext cx="7283091" cy="2466156"/>
          </a:xfrm>
        </p:spPr>
        <p:txBody>
          <a:bodyPr/>
          <a:lstStyle/>
          <a:p>
            <a:pPr>
              <a:lnSpc>
                <a:spcPct val="150000"/>
              </a:lnSpc>
              <a:buFont typeface="Wingdings" panose="05000000000000000000" pitchFamily="2" charset="2"/>
              <a:buChar char="ü"/>
            </a:pPr>
            <a:r>
              <a:rPr lang="en-US" altLang="ko-KR" sz="2400" b="1" dirty="0">
                <a:latin typeface="굴림" panose="020B0600000101010101" pitchFamily="50" charset="-127"/>
                <a:ea typeface="굴림" panose="020B0600000101010101" pitchFamily="50" charset="-127"/>
              </a:rPr>
              <a:t>Rental housing classification</a:t>
            </a:r>
          </a:p>
          <a:p>
            <a:pPr lvl="1">
              <a:lnSpc>
                <a:spcPct val="150000"/>
              </a:lnSpc>
              <a:buFont typeface="Wingdings" panose="05000000000000000000" pitchFamily="2" charset="2"/>
              <a:buChar char="v"/>
            </a:pPr>
            <a:r>
              <a:rPr lang="en-US" altLang="ko-KR" sz="2000" dirty="0">
                <a:latin typeface="굴림" panose="020B0600000101010101" pitchFamily="50" charset="-127"/>
                <a:ea typeface="굴림" panose="020B0600000101010101" pitchFamily="50" charset="-127"/>
              </a:rPr>
              <a:t>Housing supplied for the purpose of conversion to apartments after rental or rental, divided into private rental housing according to the Special Act on Public Rental Housing and Private Rental Housing</a:t>
            </a:r>
            <a:endParaRPr lang="ko-KR" altLang="en-US" sz="2000" dirty="0">
              <a:latin typeface="굴림" panose="020B0600000101010101" pitchFamily="50" charset="-127"/>
              <a:ea typeface="굴림" panose="020B0600000101010101" pitchFamily="50" charset="-127"/>
            </a:endParaRPr>
          </a:p>
        </p:txBody>
      </p:sp>
      <p:sp>
        <p:nvSpPr>
          <p:cNvPr id="4" name="슬라이드 번호 개체 틀 3">
            <a:extLst>
              <a:ext uri="{FF2B5EF4-FFF2-40B4-BE49-F238E27FC236}">
                <a16:creationId xmlns:a16="http://schemas.microsoft.com/office/drawing/2014/main" id="{25FD5B61-7C8C-452D-6F67-2ECA8E96B69F}"/>
              </a:ext>
            </a:extLst>
          </p:cNvPr>
          <p:cNvSpPr>
            <a:spLocks noGrp="1"/>
          </p:cNvSpPr>
          <p:nvPr>
            <p:ph type="sldNum" sz="quarter" idx="12"/>
          </p:nvPr>
        </p:nvSpPr>
        <p:spPr/>
        <p:txBody>
          <a:bodyPr/>
          <a:lstStyle/>
          <a:p>
            <a:fld id="{6E61FCCF-DD68-4867-85F8-27CF83DDCE53}" type="slidenum">
              <a:rPr lang="ko-KR" altLang="en-US" smtClean="0"/>
              <a:t>3</a:t>
            </a:fld>
            <a:endParaRPr lang="ko-KR" altLang="en-US"/>
          </a:p>
        </p:txBody>
      </p:sp>
      <p:pic>
        <p:nvPicPr>
          <p:cNvPr id="5" name="동영상">
            <a:hlinkClick r:id="" action="ppaction://media"/>
            <a:extLst>
              <a:ext uri="{FF2B5EF4-FFF2-40B4-BE49-F238E27FC236}">
                <a16:creationId xmlns:a16="http://schemas.microsoft.com/office/drawing/2014/main" id="{D4130D37-98DB-69E4-6259-3F22BB69A25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2684" y="2546555"/>
            <a:ext cx="1981200" cy="1524000"/>
          </a:xfrm>
          <a:prstGeom prst="rect">
            <a:avLst/>
          </a:prstGeom>
        </p:spPr>
      </p:pic>
      <p:sp>
        <p:nvSpPr>
          <p:cNvPr id="6" name="내용 개체 틀 2">
            <a:extLst>
              <a:ext uri="{FF2B5EF4-FFF2-40B4-BE49-F238E27FC236}">
                <a16:creationId xmlns:a16="http://schemas.microsoft.com/office/drawing/2014/main" id="{29CDA2BD-8411-7887-2151-199F3B347837}"/>
              </a:ext>
            </a:extLst>
          </p:cNvPr>
          <p:cNvSpPr txBox="1">
            <a:spLocks/>
          </p:cNvSpPr>
          <p:nvPr/>
        </p:nvSpPr>
        <p:spPr>
          <a:xfrm>
            <a:off x="179593" y="4087507"/>
            <a:ext cx="9264291" cy="2466156"/>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ko-KR" altLang="en-US" sz="2400" b="1" dirty="0">
                <a:latin typeface="굴림" panose="020B0600000101010101" pitchFamily="50" charset="-127"/>
                <a:ea typeface="굴림" panose="020B0600000101010101" pitchFamily="50" charset="-127"/>
              </a:rPr>
              <a:t>입주조건</a:t>
            </a:r>
          </a:p>
          <a:p>
            <a:pPr lvl="1">
              <a:lnSpc>
                <a:spcPct val="150000"/>
              </a:lnSpc>
              <a:buFont typeface="Wingdings" panose="05000000000000000000" pitchFamily="2" charset="2"/>
              <a:buChar char="v"/>
            </a:pPr>
            <a:r>
              <a:rPr lang="ko-KR" altLang="en-US" sz="2000" dirty="0">
                <a:latin typeface="굴림" panose="020B0600000101010101" pitchFamily="50" charset="-127"/>
                <a:ea typeface="굴림" panose="020B0600000101010101" pitchFamily="50" charset="-127"/>
              </a:rPr>
              <a:t>임대주택 건설 최초공고일 </a:t>
            </a:r>
            <a:r>
              <a:rPr lang="en-US" altLang="ko-KR" sz="2000" dirty="0">
                <a:latin typeface="굴림" panose="020B0600000101010101" pitchFamily="50" charset="-127"/>
                <a:ea typeface="굴림" panose="020B0600000101010101" pitchFamily="50" charset="-127"/>
              </a:rPr>
              <a:t>1</a:t>
            </a:r>
            <a:r>
              <a:rPr lang="ko-KR" altLang="en-US" sz="2000" dirty="0">
                <a:latin typeface="굴림" panose="020B0600000101010101" pitchFamily="50" charset="-127"/>
                <a:ea typeface="굴림" panose="020B0600000101010101" pitchFamily="50" charset="-127"/>
              </a:rPr>
              <a:t>년 전부터 입주 시까지 무주택자</a:t>
            </a:r>
            <a:endParaRPr lang="en-US" altLang="ko-KR" sz="2000" dirty="0">
              <a:latin typeface="굴림" panose="020B0600000101010101" pitchFamily="50" charset="-127"/>
              <a:ea typeface="굴림" panose="020B0600000101010101" pitchFamily="50" charset="-127"/>
            </a:endParaRPr>
          </a:p>
          <a:p>
            <a:pPr lvl="1">
              <a:lnSpc>
                <a:spcPct val="150000"/>
              </a:lnSpc>
              <a:buFont typeface="Wingdings" panose="05000000000000000000" pitchFamily="2" charset="2"/>
              <a:buChar char="v"/>
            </a:pPr>
            <a:r>
              <a:rPr lang="ko-KR" altLang="en-US" sz="2000" dirty="0">
                <a:latin typeface="굴림" panose="020B0600000101010101" pitchFamily="50" charset="-127"/>
                <a:ea typeface="굴림" panose="020B0600000101010101" pitchFamily="50" charset="-127"/>
              </a:rPr>
              <a:t>임대주택 건설지역의 거주자로 전용면적 </a:t>
            </a:r>
            <a:r>
              <a:rPr lang="en-US" altLang="ko-KR" sz="2000" dirty="0">
                <a:latin typeface="굴림" panose="020B0600000101010101" pitchFamily="50" charset="-127"/>
                <a:ea typeface="굴림" panose="020B0600000101010101" pitchFamily="50" charset="-127"/>
              </a:rPr>
              <a:t>15</a:t>
            </a:r>
            <a:r>
              <a:rPr lang="ko-KR" altLang="en-US" sz="2000" dirty="0">
                <a:latin typeface="굴림" panose="020B0600000101010101" pitchFamily="50" charset="-127"/>
                <a:ea typeface="굴림" panose="020B0600000101010101" pitchFamily="50" charset="-127"/>
              </a:rPr>
              <a:t>평 이하인 경우 월평균 소득이 전년도의 도시근로자 평균소득 이하</a:t>
            </a:r>
          </a:p>
        </p:txBody>
      </p:sp>
    </p:spTree>
    <p:extLst>
      <p:ext uri="{BB962C8B-B14F-4D97-AF65-F5344CB8AC3E}">
        <p14:creationId xmlns:p14="http://schemas.microsoft.com/office/powerpoint/2010/main" val="12128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4980A1-BB8B-A020-A772-9F531C26EBFF}"/>
              </a:ext>
            </a:extLst>
          </p:cNvPr>
          <p:cNvSpPr>
            <a:spLocks noGrp="1"/>
          </p:cNvSpPr>
          <p:nvPr>
            <p:ph type="title"/>
          </p:nvPr>
        </p:nvSpPr>
        <p:spPr/>
        <p:txBody>
          <a:bodyPr/>
          <a:lstStyle/>
          <a:p>
            <a:r>
              <a:rPr lang="en-US" altLang="ko-KR" dirty="0">
                <a:latin typeface="굴림" panose="020B0600000101010101" pitchFamily="50" charset="-127"/>
                <a:ea typeface="굴림" panose="020B0600000101010101" pitchFamily="50" charset="-127"/>
              </a:rPr>
              <a:t>Ⅱ. </a:t>
            </a:r>
            <a:r>
              <a:rPr lang="ko-KR" altLang="en-US" dirty="0">
                <a:latin typeface="굴림" panose="020B0600000101010101" pitchFamily="50" charset="-127"/>
                <a:ea typeface="굴림" panose="020B0600000101010101" pitchFamily="50" charset="-127"/>
              </a:rPr>
              <a:t>임대주택 구분 및 조건비교</a:t>
            </a:r>
            <a:endParaRPr lang="ko-KR" altLang="en-US" dirty="0"/>
          </a:p>
        </p:txBody>
      </p:sp>
      <p:graphicFrame>
        <p:nvGraphicFramePr>
          <p:cNvPr id="5" name="내용 개체 틀 4">
            <a:extLst>
              <a:ext uri="{FF2B5EF4-FFF2-40B4-BE49-F238E27FC236}">
                <a16:creationId xmlns:a16="http://schemas.microsoft.com/office/drawing/2014/main" id="{4D9CFBBC-6E4A-13DE-80ED-540F275DA0C0}"/>
              </a:ext>
            </a:extLst>
          </p:cNvPr>
          <p:cNvGraphicFramePr>
            <a:graphicFrameLocks noGrp="1"/>
          </p:cNvGraphicFramePr>
          <p:nvPr>
            <p:ph idx="1"/>
            <p:extLst>
              <p:ext uri="{D42A27DB-BD31-4B8C-83A1-F6EECF244321}">
                <p14:modId xmlns:p14="http://schemas.microsoft.com/office/powerpoint/2010/main" val="660825280"/>
              </p:ext>
            </p:extLst>
          </p:nvPr>
        </p:nvGraphicFramePr>
        <p:xfrm>
          <a:off x="1445342" y="2521975"/>
          <a:ext cx="8017145" cy="3451125"/>
        </p:xfrm>
        <a:graphic>
          <a:graphicData uri="http://schemas.openxmlformats.org/drawingml/2006/table">
            <a:tbl>
              <a:tblPr>
                <a:tableStyleId>{08FB837D-C827-4EFA-A057-4D05807E0F7C}</a:tableStyleId>
              </a:tblPr>
              <a:tblGrid>
                <a:gridCol w="2132214">
                  <a:extLst>
                    <a:ext uri="{9D8B030D-6E8A-4147-A177-3AD203B41FA5}">
                      <a16:colId xmlns:a16="http://schemas.microsoft.com/office/drawing/2014/main" val="1003085832"/>
                    </a:ext>
                  </a:extLst>
                </a:gridCol>
                <a:gridCol w="2132214">
                  <a:extLst>
                    <a:ext uri="{9D8B030D-6E8A-4147-A177-3AD203B41FA5}">
                      <a16:colId xmlns:a16="http://schemas.microsoft.com/office/drawing/2014/main" val="2106424049"/>
                    </a:ext>
                  </a:extLst>
                </a:gridCol>
                <a:gridCol w="3752717">
                  <a:extLst>
                    <a:ext uri="{9D8B030D-6E8A-4147-A177-3AD203B41FA5}">
                      <a16:colId xmlns:a16="http://schemas.microsoft.com/office/drawing/2014/main" val="2875023674"/>
                    </a:ext>
                  </a:extLst>
                </a:gridCol>
              </a:tblGrid>
              <a:tr h="1150375">
                <a:tc>
                  <a:txBody>
                    <a:bodyPr/>
                    <a:lstStyle/>
                    <a:p>
                      <a:pPr algn="ctr" latinLnBrk="1"/>
                      <a:r>
                        <a:rPr lang="ko-KR" altLang="en-US" dirty="0">
                          <a:latin typeface="돋움" panose="020B0600000101010101" pitchFamily="50" charset="-127"/>
                          <a:ea typeface="돋움" panose="020B0600000101010101" pitchFamily="50" charset="-127"/>
                        </a:rPr>
                        <a:t>국가</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지자체</a:t>
                      </a:r>
                      <a:r>
                        <a:rPr lang="en-US" altLang="ko-KR" dirty="0">
                          <a:latin typeface="돋움" panose="020B0600000101010101" pitchFamily="50" charset="-127"/>
                          <a:ea typeface="돋움" panose="020B0600000101010101" pitchFamily="50" charset="-127"/>
                        </a:rPr>
                        <a:t>, </a:t>
                      </a:r>
                    </a:p>
                    <a:p>
                      <a:pPr algn="ctr" latinLnBrk="1"/>
                      <a:r>
                        <a:rPr lang="en-US" altLang="ko-KR" dirty="0">
                          <a:latin typeface="돋움" panose="020B0600000101010101" pitchFamily="50" charset="-127"/>
                          <a:ea typeface="돋움" panose="020B0600000101010101" pitchFamily="50" charset="-127"/>
                        </a:rPr>
                        <a:t>LH</a:t>
                      </a:r>
                      <a:r>
                        <a:rPr lang="ko-KR" altLang="en-US" dirty="0">
                          <a:latin typeface="돋움" panose="020B0600000101010101" pitchFamily="50" charset="-127"/>
                          <a:ea typeface="돋움" panose="020B0600000101010101" pitchFamily="50" charset="-127"/>
                        </a:rPr>
                        <a:t>공사</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지방공사</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영구 또는 </a:t>
                      </a:r>
                      <a:r>
                        <a:rPr lang="en-US" altLang="ko-KR" dirty="0">
                          <a:latin typeface="돋움" panose="020B0600000101010101" pitchFamily="50" charset="-127"/>
                          <a:ea typeface="돋움" panose="020B0600000101010101" pitchFamily="50" charset="-127"/>
                        </a:rPr>
                        <a:t>50</a:t>
                      </a:r>
                      <a:r>
                        <a:rPr lang="ko-KR" altLang="en-US"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생계급여 또는 의료급여 </a:t>
                      </a:r>
                      <a:r>
                        <a:rPr lang="ko-KR" altLang="en-US" dirty="0" err="1">
                          <a:latin typeface="돋움" panose="020B0600000101010101" pitchFamily="50" charset="-127"/>
                          <a:ea typeface="돋움" panose="020B0600000101010101" pitchFamily="50" charset="-127"/>
                        </a:rPr>
                        <a:t>수급자</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국가유공자</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일본군 위안부 피해자</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한부모가족 등 사회보호계층</a:t>
                      </a:r>
                    </a:p>
                  </a:txBody>
                  <a:tcPr anchor="ctr"/>
                </a:tc>
                <a:extLst>
                  <a:ext uri="{0D108BD9-81ED-4DB2-BD59-A6C34878D82A}">
                    <a16:rowId xmlns:a16="http://schemas.microsoft.com/office/drawing/2014/main" val="1723367299"/>
                  </a:ext>
                </a:extLst>
              </a:tr>
              <a:tr h="1150375">
                <a:tc>
                  <a:txBody>
                    <a:bodyPr/>
                    <a:lstStyle/>
                    <a:p>
                      <a:pPr algn="ctr" latinLnBrk="1"/>
                      <a:r>
                        <a:rPr lang="ko-KR" altLang="en-US" dirty="0">
                          <a:latin typeface="돋움" panose="020B0600000101010101" pitchFamily="50" charset="-127"/>
                          <a:ea typeface="돋움" panose="020B0600000101010101" pitchFamily="50" charset="-127"/>
                        </a:rPr>
                        <a:t>정부</a:t>
                      </a:r>
                      <a:r>
                        <a:rPr lang="en-US" altLang="ko-KR" dirty="0">
                          <a:latin typeface="돋움" panose="020B0600000101010101" pitchFamily="50" charset="-127"/>
                          <a:ea typeface="돋움" panose="020B0600000101010101" pitchFamily="50" charset="-127"/>
                        </a:rPr>
                        <a:t>(LH</a:t>
                      </a:r>
                      <a:r>
                        <a:rPr lang="ko-KR" altLang="en-US" dirty="0">
                          <a:latin typeface="돋움" panose="020B0600000101010101" pitchFamily="50" charset="-127"/>
                          <a:ea typeface="돋움" panose="020B0600000101010101" pitchFamily="50" charset="-127"/>
                        </a:rPr>
                        <a:t>공사</a:t>
                      </a:r>
                      <a:r>
                        <a:rPr lang="en-US" altLang="ko-KR" dirty="0">
                          <a:latin typeface="돋움" panose="020B0600000101010101" pitchFamily="50" charset="-127"/>
                          <a:ea typeface="돋움" panose="020B0600000101010101" pitchFamily="50" charset="-127"/>
                        </a:rPr>
                        <a:t>)</a:t>
                      </a:r>
                      <a:endParaRPr lang="ko-KR" altLang="en-US"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최대 </a:t>
                      </a:r>
                      <a:r>
                        <a:rPr lang="en-US" altLang="ko-KR" dirty="0">
                          <a:latin typeface="돋움" panose="020B0600000101010101" pitchFamily="50" charset="-127"/>
                          <a:ea typeface="돋움" panose="020B0600000101010101" pitchFamily="50" charset="-127"/>
                        </a:rPr>
                        <a:t>10</a:t>
                      </a:r>
                      <a:r>
                        <a:rPr lang="ko-KR" altLang="en-US"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dirty="0" err="1">
                          <a:latin typeface="돋움" panose="020B0600000101010101" pitchFamily="50" charset="-127"/>
                          <a:ea typeface="돋움" panose="020B0600000101010101" pitchFamily="50" charset="-127"/>
                        </a:rPr>
                        <a:t>주택청약종합저축통장</a:t>
                      </a:r>
                      <a:r>
                        <a:rPr lang="ko-KR" altLang="en-US" dirty="0">
                          <a:latin typeface="돋움" panose="020B0600000101010101" pitchFamily="50" charset="-127"/>
                          <a:ea typeface="돋움" panose="020B0600000101010101" pitchFamily="50" charset="-127"/>
                        </a:rPr>
                        <a:t> 또는 청약저축이 있는 무주택자</a:t>
                      </a:r>
                    </a:p>
                  </a:txBody>
                  <a:tcPr anchor="ctr"/>
                </a:tc>
                <a:extLst>
                  <a:ext uri="{0D108BD9-81ED-4DB2-BD59-A6C34878D82A}">
                    <a16:rowId xmlns:a16="http://schemas.microsoft.com/office/drawing/2014/main" val="2336520328"/>
                  </a:ext>
                </a:extLst>
              </a:tr>
              <a:tr h="1150375">
                <a:tc>
                  <a:txBody>
                    <a:bodyPr/>
                    <a:lstStyle/>
                    <a:p>
                      <a:pPr algn="ctr" latinLnBrk="1"/>
                      <a:r>
                        <a:rPr lang="ko-KR" altLang="en-US" dirty="0">
                          <a:latin typeface="돋움" panose="020B0600000101010101" pitchFamily="50" charset="-127"/>
                          <a:ea typeface="돋움" panose="020B0600000101010101" pitchFamily="50" charset="-127"/>
                        </a:rPr>
                        <a:t>민간 사업자</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최대</a:t>
                      </a:r>
                      <a:r>
                        <a:rPr lang="en-US" altLang="ko-KR" dirty="0">
                          <a:latin typeface="돋움" panose="020B0600000101010101" pitchFamily="50" charset="-127"/>
                          <a:ea typeface="돋움" panose="020B0600000101010101" pitchFamily="50" charset="-127"/>
                        </a:rPr>
                        <a:t>8</a:t>
                      </a:r>
                      <a:r>
                        <a:rPr lang="ko-KR" altLang="en-US"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없음</a:t>
                      </a:r>
                    </a:p>
                  </a:txBody>
                  <a:tcPr anchor="ctr"/>
                </a:tc>
                <a:extLst>
                  <a:ext uri="{0D108BD9-81ED-4DB2-BD59-A6C34878D82A}">
                    <a16:rowId xmlns:a16="http://schemas.microsoft.com/office/drawing/2014/main" val="3714351574"/>
                  </a:ext>
                </a:extLst>
              </a:tr>
            </a:tbl>
          </a:graphicData>
        </a:graphic>
      </p:graphicFrame>
      <p:sp>
        <p:nvSpPr>
          <p:cNvPr id="4" name="슬라이드 번호 개체 틀 3">
            <a:extLst>
              <a:ext uri="{FF2B5EF4-FFF2-40B4-BE49-F238E27FC236}">
                <a16:creationId xmlns:a16="http://schemas.microsoft.com/office/drawing/2014/main" id="{61F35EEB-C817-293E-8828-8C3F4E6A1BAC}"/>
              </a:ext>
            </a:extLst>
          </p:cNvPr>
          <p:cNvSpPr>
            <a:spLocks noGrp="1"/>
          </p:cNvSpPr>
          <p:nvPr>
            <p:ph type="sldNum" sz="quarter" idx="12"/>
          </p:nvPr>
        </p:nvSpPr>
        <p:spPr/>
        <p:txBody>
          <a:bodyPr/>
          <a:lstStyle/>
          <a:p>
            <a:fld id="{6E61FCCF-DD68-4867-85F8-27CF83DDCE53}" type="slidenum">
              <a:rPr lang="ko-KR" altLang="en-US" smtClean="0"/>
              <a:t>4</a:t>
            </a:fld>
            <a:endParaRPr lang="ko-KR" altLang="en-US"/>
          </a:p>
        </p:txBody>
      </p:sp>
      <p:sp>
        <p:nvSpPr>
          <p:cNvPr id="6" name="화살표: 오각형 5">
            <a:extLst>
              <a:ext uri="{FF2B5EF4-FFF2-40B4-BE49-F238E27FC236}">
                <a16:creationId xmlns:a16="http://schemas.microsoft.com/office/drawing/2014/main" id="{1A040C5F-1D11-1A63-E8BD-0A750ED9307E}"/>
              </a:ext>
            </a:extLst>
          </p:cNvPr>
          <p:cNvSpPr/>
          <p:nvPr/>
        </p:nvSpPr>
        <p:spPr>
          <a:xfrm flipH="1">
            <a:off x="442452" y="2507226"/>
            <a:ext cx="988142" cy="117987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영구</a:t>
            </a:r>
            <a:br>
              <a:rPr lang="en-US" altLang="ko-KR" dirty="0">
                <a:solidFill>
                  <a:schemeClr val="tx1"/>
                </a:solidFill>
                <a:latin typeface="돋움" panose="020B0600000101010101" pitchFamily="50" charset="-127"/>
                <a:ea typeface="돋움" panose="020B0600000101010101" pitchFamily="50" charset="-127"/>
              </a:rPr>
            </a:br>
            <a:r>
              <a:rPr lang="ko-KR" altLang="en-US" dirty="0">
                <a:solidFill>
                  <a:schemeClr val="tx1"/>
                </a:solidFill>
                <a:latin typeface="돋움" panose="020B0600000101010101" pitchFamily="50" charset="-127"/>
                <a:ea typeface="돋움" panose="020B0600000101010101" pitchFamily="50" charset="-127"/>
              </a:rPr>
              <a:t>임대</a:t>
            </a:r>
          </a:p>
        </p:txBody>
      </p:sp>
      <p:sp>
        <p:nvSpPr>
          <p:cNvPr id="7" name="화살표: 오각형 6">
            <a:extLst>
              <a:ext uri="{FF2B5EF4-FFF2-40B4-BE49-F238E27FC236}">
                <a16:creationId xmlns:a16="http://schemas.microsoft.com/office/drawing/2014/main" id="{F575E9EF-39BF-89EE-21DE-8C338E73305D}"/>
              </a:ext>
            </a:extLst>
          </p:cNvPr>
          <p:cNvSpPr/>
          <p:nvPr/>
        </p:nvSpPr>
        <p:spPr>
          <a:xfrm flipH="1">
            <a:off x="427704" y="3687097"/>
            <a:ext cx="1002890" cy="1120877"/>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공공</a:t>
            </a:r>
            <a:br>
              <a:rPr lang="en-US" altLang="ko-KR" dirty="0">
                <a:solidFill>
                  <a:schemeClr val="tx1"/>
                </a:solidFill>
                <a:latin typeface="돋움" panose="020B0600000101010101" pitchFamily="50" charset="-127"/>
                <a:ea typeface="돋움" panose="020B0600000101010101" pitchFamily="50" charset="-127"/>
              </a:rPr>
            </a:br>
            <a:r>
              <a:rPr lang="ko-KR" altLang="en-US" dirty="0">
                <a:solidFill>
                  <a:schemeClr val="tx1"/>
                </a:solidFill>
                <a:latin typeface="돋움" panose="020B0600000101010101" pitchFamily="50" charset="-127"/>
                <a:ea typeface="돋움" panose="020B0600000101010101" pitchFamily="50" charset="-127"/>
              </a:rPr>
              <a:t>임대</a:t>
            </a:r>
          </a:p>
        </p:txBody>
      </p:sp>
      <p:sp>
        <p:nvSpPr>
          <p:cNvPr id="8" name="화살표: 오각형 7">
            <a:extLst>
              <a:ext uri="{FF2B5EF4-FFF2-40B4-BE49-F238E27FC236}">
                <a16:creationId xmlns:a16="http://schemas.microsoft.com/office/drawing/2014/main" id="{D54C9E09-A622-D411-F2C6-95B5C45DDE5E}"/>
              </a:ext>
            </a:extLst>
          </p:cNvPr>
          <p:cNvSpPr/>
          <p:nvPr/>
        </p:nvSpPr>
        <p:spPr>
          <a:xfrm flipH="1">
            <a:off x="442452" y="4793226"/>
            <a:ext cx="988142" cy="1165119"/>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민간</a:t>
            </a:r>
            <a:br>
              <a:rPr lang="en-US" altLang="ko-KR" dirty="0">
                <a:solidFill>
                  <a:schemeClr val="tx1"/>
                </a:solidFill>
                <a:latin typeface="돋움" panose="020B0600000101010101" pitchFamily="50" charset="-127"/>
                <a:ea typeface="돋움" panose="020B0600000101010101" pitchFamily="50" charset="-127"/>
              </a:rPr>
            </a:br>
            <a:r>
              <a:rPr lang="ko-KR" altLang="en-US" dirty="0">
                <a:solidFill>
                  <a:schemeClr val="tx1"/>
                </a:solidFill>
                <a:latin typeface="돋움" panose="020B0600000101010101" pitchFamily="50" charset="-127"/>
                <a:ea typeface="돋움" panose="020B0600000101010101" pitchFamily="50" charset="-127"/>
              </a:rPr>
              <a:t>임대</a:t>
            </a:r>
          </a:p>
        </p:txBody>
      </p:sp>
      <p:sp>
        <p:nvSpPr>
          <p:cNvPr id="9" name="사각형: 잘린 한쪽 모서리 8">
            <a:extLst>
              <a:ext uri="{FF2B5EF4-FFF2-40B4-BE49-F238E27FC236}">
                <a16:creationId xmlns:a16="http://schemas.microsoft.com/office/drawing/2014/main" id="{ADCF7E9F-9222-3869-E163-8F52084C9B16}"/>
              </a:ext>
            </a:extLst>
          </p:cNvPr>
          <p:cNvSpPr/>
          <p:nvPr/>
        </p:nvSpPr>
        <p:spPr>
          <a:xfrm>
            <a:off x="1430594" y="1607575"/>
            <a:ext cx="2153264" cy="899652"/>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사각형: 잘린 한쪽 모서리 9">
            <a:extLst>
              <a:ext uri="{FF2B5EF4-FFF2-40B4-BE49-F238E27FC236}">
                <a16:creationId xmlns:a16="http://schemas.microsoft.com/office/drawing/2014/main" id="{69DE5098-E27A-B4D2-EED5-12711E18D6A3}"/>
              </a:ext>
            </a:extLst>
          </p:cNvPr>
          <p:cNvSpPr/>
          <p:nvPr/>
        </p:nvSpPr>
        <p:spPr>
          <a:xfrm>
            <a:off x="3583858" y="1607575"/>
            <a:ext cx="2123768" cy="899652"/>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사각형: 잘린 한쪽 모서리 10">
            <a:extLst>
              <a:ext uri="{FF2B5EF4-FFF2-40B4-BE49-F238E27FC236}">
                <a16:creationId xmlns:a16="http://schemas.microsoft.com/office/drawing/2014/main" id="{49809654-642C-EB0B-4F68-60056936B7E7}"/>
              </a:ext>
            </a:extLst>
          </p:cNvPr>
          <p:cNvSpPr/>
          <p:nvPr/>
        </p:nvSpPr>
        <p:spPr>
          <a:xfrm>
            <a:off x="5722374" y="1607574"/>
            <a:ext cx="3725365" cy="914401"/>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사다리꼴 11">
            <a:extLst>
              <a:ext uri="{FF2B5EF4-FFF2-40B4-BE49-F238E27FC236}">
                <a16:creationId xmlns:a16="http://schemas.microsoft.com/office/drawing/2014/main" id="{2E50A18E-208B-B5E8-781F-729A92920DF9}"/>
              </a:ext>
            </a:extLst>
          </p:cNvPr>
          <p:cNvSpPr/>
          <p:nvPr/>
        </p:nvSpPr>
        <p:spPr>
          <a:xfrm>
            <a:off x="1445342" y="1607574"/>
            <a:ext cx="2153264" cy="885141"/>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사업 시행사</a:t>
            </a:r>
          </a:p>
        </p:txBody>
      </p:sp>
      <p:sp>
        <p:nvSpPr>
          <p:cNvPr id="13" name="사다리꼴 12">
            <a:extLst>
              <a:ext uri="{FF2B5EF4-FFF2-40B4-BE49-F238E27FC236}">
                <a16:creationId xmlns:a16="http://schemas.microsoft.com/office/drawing/2014/main" id="{AF4A8603-27C4-01A8-084F-67BFADED0261}"/>
              </a:ext>
            </a:extLst>
          </p:cNvPr>
          <p:cNvSpPr/>
          <p:nvPr/>
        </p:nvSpPr>
        <p:spPr>
          <a:xfrm>
            <a:off x="3583858" y="1607574"/>
            <a:ext cx="2123768" cy="885141"/>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임대기간</a:t>
            </a:r>
          </a:p>
        </p:txBody>
      </p:sp>
      <p:sp>
        <p:nvSpPr>
          <p:cNvPr id="14" name="사다리꼴 13">
            <a:extLst>
              <a:ext uri="{FF2B5EF4-FFF2-40B4-BE49-F238E27FC236}">
                <a16:creationId xmlns:a16="http://schemas.microsoft.com/office/drawing/2014/main" id="{AC9B4B07-EB9D-E4ED-6B26-A766566DB867}"/>
              </a:ext>
            </a:extLst>
          </p:cNvPr>
          <p:cNvSpPr/>
          <p:nvPr/>
        </p:nvSpPr>
        <p:spPr>
          <a:xfrm>
            <a:off x="5737122" y="1607574"/>
            <a:ext cx="3725365" cy="899652"/>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입주조건</a:t>
            </a:r>
          </a:p>
        </p:txBody>
      </p:sp>
    </p:spTree>
    <p:extLst>
      <p:ext uri="{BB962C8B-B14F-4D97-AF65-F5344CB8AC3E}">
        <p14:creationId xmlns:p14="http://schemas.microsoft.com/office/powerpoint/2010/main" val="320415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E76A0B-641D-5175-236D-C4D9C0388829}"/>
              </a:ext>
            </a:extLst>
          </p:cNvPr>
          <p:cNvSpPr>
            <a:spLocks noGrp="1"/>
          </p:cNvSpPr>
          <p:nvPr>
            <p:ph type="title"/>
          </p:nvPr>
        </p:nvSpPr>
        <p:spPr/>
        <p:txBody>
          <a:bodyPr/>
          <a:lstStyle/>
          <a:p>
            <a:r>
              <a:rPr lang="en-US" altLang="ko-KR" dirty="0">
                <a:latin typeface="굴림" panose="020B0600000101010101" pitchFamily="50" charset="-127"/>
                <a:ea typeface="굴림" panose="020B0600000101010101" pitchFamily="50" charset="-127"/>
              </a:rPr>
              <a:t>Ⅲ. </a:t>
            </a:r>
            <a:r>
              <a:rPr lang="ko-KR" altLang="en-US" dirty="0">
                <a:latin typeface="굴림" panose="020B0600000101010101" pitchFamily="50" charset="-127"/>
                <a:ea typeface="굴림" panose="020B0600000101010101" pitchFamily="50" charset="-127"/>
              </a:rPr>
              <a:t>공공임대주택 소득기준</a:t>
            </a:r>
            <a:endParaRPr lang="ko-KR" altLang="en-US" dirty="0"/>
          </a:p>
        </p:txBody>
      </p:sp>
      <p:graphicFrame>
        <p:nvGraphicFramePr>
          <p:cNvPr id="8" name="내용 개체 틀 7">
            <a:extLst>
              <a:ext uri="{FF2B5EF4-FFF2-40B4-BE49-F238E27FC236}">
                <a16:creationId xmlns:a16="http://schemas.microsoft.com/office/drawing/2014/main" id="{856BAACD-5234-A9BE-4795-4DD67B383AF6}"/>
              </a:ext>
            </a:extLst>
          </p:cNvPr>
          <p:cNvGraphicFramePr>
            <a:graphicFrameLocks noGrp="1"/>
          </p:cNvGraphicFramePr>
          <p:nvPr>
            <p:ph idx="1"/>
            <p:extLst>
              <p:ext uri="{D42A27DB-BD31-4B8C-83A1-F6EECF244321}">
                <p14:modId xmlns:p14="http://schemas.microsoft.com/office/powerpoint/2010/main" val="2228611918"/>
              </p:ext>
            </p:extLst>
          </p:nvPr>
        </p:nvGraphicFramePr>
        <p:xfrm>
          <a:off x="438005" y="1578077"/>
          <a:ext cx="9029990" cy="4598886"/>
        </p:xfrm>
        <a:graphic>
          <a:graphicData uri="http://schemas.openxmlformats.org/drawingml/2006/chart">
            <c:chart xmlns:c="http://schemas.openxmlformats.org/drawingml/2006/chart" xmlns:r="http://schemas.openxmlformats.org/officeDocument/2006/relationships" r:id="rId2"/>
          </a:graphicData>
        </a:graphic>
      </p:graphicFrame>
      <p:sp>
        <p:nvSpPr>
          <p:cNvPr id="4" name="슬라이드 번호 개체 틀 3">
            <a:extLst>
              <a:ext uri="{FF2B5EF4-FFF2-40B4-BE49-F238E27FC236}">
                <a16:creationId xmlns:a16="http://schemas.microsoft.com/office/drawing/2014/main" id="{F3EB7CB9-D484-7EEC-A5E5-3C499E0284C3}"/>
              </a:ext>
            </a:extLst>
          </p:cNvPr>
          <p:cNvSpPr>
            <a:spLocks noGrp="1"/>
          </p:cNvSpPr>
          <p:nvPr>
            <p:ph type="sldNum" sz="quarter" idx="12"/>
          </p:nvPr>
        </p:nvSpPr>
        <p:spPr/>
        <p:txBody>
          <a:bodyPr/>
          <a:lstStyle/>
          <a:p>
            <a:fld id="{6E61FCCF-DD68-4867-85F8-27CF83DDCE53}" type="slidenum">
              <a:rPr lang="ko-KR" altLang="en-US" smtClean="0"/>
              <a:t>5</a:t>
            </a:fld>
            <a:endParaRPr lang="ko-KR" altLang="en-US"/>
          </a:p>
        </p:txBody>
      </p:sp>
      <p:sp>
        <p:nvSpPr>
          <p:cNvPr id="10" name="화살표: 오각형 9">
            <a:extLst>
              <a:ext uri="{FF2B5EF4-FFF2-40B4-BE49-F238E27FC236}">
                <a16:creationId xmlns:a16="http://schemas.microsoft.com/office/drawing/2014/main" id="{97A13DC3-366F-BACE-871A-7BAFB98D4AAC}"/>
              </a:ext>
            </a:extLst>
          </p:cNvPr>
          <p:cNvSpPr/>
          <p:nvPr/>
        </p:nvSpPr>
        <p:spPr>
          <a:xfrm>
            <a:off x="1917290" y="2241755"/>
            <a:ext cx="2595716" cy="47194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a:latin typeface="돋움" panose="020B0600000101010101" pitchFamily="50" charset="-127"/>
                <a:ea typeface="돋움" panose="020B0600000101010101" pitchFamily="50" charset="-127"/>
              </a:rPr>
              <a:t>기하급수적 상승</a:t>
            </a:r>
          </a:p>
        </p:txBody>
      </p:sp>
    </p:spTree>
    <p:extLst>
      <p:ext uri="{BB962C8B-B14F-4D97-AF65-F5344CB8AC3E}">
        <p14:creationId xmlns:p14="http://schemas.microsoft.com/office/powerpoint/2010/main" val="331358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A958563-0104-AC4D-FEB9-5FA318DA9073}"/>
              </a:ext>
            </a:extLst>
          </p:cNvPr>
          <p:cNvSpPr>
            <a:spLocks noGrp="1"/>
          </p:cNvSpPr>
          <p:nvPr>
            <p:ph type="title"/>
          </p:nvPr>
        </p:nvSpPr>
        <p:spPr/>
        <p:txBody>
          <a:bodyPr/>
          <a:lstStyle/>
          <a:p>
            <a:r>
              <a:rPr lang="en-US" altLang="ko-KR" dirty="0">
                <a:latin typeface="굴림" panose="020B0600000101010101" pitchFamily="50" charset="-127"/>
                <a:ea typeface="굴림" panose="020B0600000101010101" pitchFamily="50" charset="-127"/>
              </a:rPr>
              <a:t>Ⅳ. </a:t>
            </a:r>
            <a:r>
              <a:rPr lang="ko-KR" altLang="en-US" dirty="0">
                <a:latin typeface="굴림" panose="020B0600000101010101" pitchFamily="50" charset="-127"/>
                <a:ea typeface="굴림" panose="020B0600000101010101" pitchFamily="50" charset="-127"/>
              </a:rPr>
              <a:t>임대주택 신청절차</a:t>
            </a:r>
            <a:endParaRPr lang="ko-KR" altLang="en-US" dirty="0"/>
          </a:p>
        </p:txBody>
      </p:sp>
      <p:sp>
        <p:nvSpPr>
          <p:cNvPr id="4" name="슬라이드 번호 개체 틀 3">
            <a:extLst>
              <a:ext uri="{FF2B5EF4-FFF2-40B4-BE49-F238E27FC236}">
                <a16:creationId xmlns:a16="http://schemas.microsoft.com/office/drawing/2014/main" id="{A3381642-6E0A-CEC8-E481-95682BAD589D}"/>
              </a:ext>
            </a:extLst>
          </p:cNvPr>
          <p:cNvSpPr>
            <a:spLocks noGrp="1"/>
          </p:cNvSpPr>
          <p:nvPr>
            <p:ph type="sldNum" sz="quarter" idx="12"/>
          </p:nvPr>
        </p:nvSpPr>
        <p:spPr/>
        <p:txBody>
          <a:bodyPr/>
          <a:lstStyle/>
          <a:p>
            <a:fld id="{6E61FCCF-DD68-4867-85F8-27CF83DDCE53}" type="slidenum">
              <a:rPr lang="ko-KR" altLang="en-US" smtClean="0"/>
              <a:t>6</a:t>
            </a:fld>
            <a:endParaRPr lang="ko-KR" altLang="en-US"/>
          </a:p>
        </p:txBody>
      </p:sp>
      <p:grpSp>
        <p:nvGrpSpPr>
          <p:cNvPr id="44" name="그룹 43">
            <a:extLst>
              <a:ext uri="{FF2B5EF4-FFF2-40B4-BE49-F238E27FC236}">
                <a16:creationId xmlns:a16="http://schemas.microsoft.com/office/drawing/2014/main" id="{D32CB7E9-F49F-05F9-7DE5-1B8302EE56A6}"/>
              </a:ext>
            </a:extLst>
          </p:cNvPr>
          <p:cNvGrpSpPr/>
          <p:nvPr/>
        </p:nvGrpSpPr>
        <p:grpSpPr>
          <a:xfrm>
            <a:off x="176982" y="1407318"/>
            <a:ext cx="5023804" cy="4771851"/>
            <a:chOff x="176981" y="1407318"/>
            <a:chExt cx="5027165" cy="4860747"/>
          </a:xfrm>
        </p:grpSpPr>
        <p:sp>
          <p:nvSpPr>
            <p:cNvPr id="32" name="사각형: 잘린 한쪽 모서리 31">
              <a:extLst>
                <a:ext uri="{FF2B5EF4-FFF2-40B4-BE49-F238E27FC236}">
                  <a16:creationId xmlns:a16="http://schemas.microsoft.com/office/drawing/2014/main" id="{F07F0907-5F0C-F8F3-5265-AAC9202A1082}"/>
                </a:ext>
              </a:extLst>
            </p:cNvPr>
            <p:cNvSpPr/>
            <p:nvPr/>
          </p:nvSpPr>
          <p:spPr>
            <a:xfrm>
              <a:off x="176981" y="1407318"/>
              <a:ext cx="5027165" cy="4860747"/>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굴림" panose="020B0600000101010101" pitchFamily="50" charset="-127"/>
                <a:ea typeface="굴림" panose="020B0600000101010101" pitchFamily="50" charset="-127"/>
              </a:endParaRPr>
            </a:p>
          </p:txBody>
        </p:sp>
        <p:sp>
          <p:nvSpPr>
            <p:cNvPr id="20" name="사각형: 잘린 위쪽 모서리 19">
              <a:extLst>
                <a:ext uri="{FF2B5EF4-FFF2-40B4-BE49-F238E27FC236}">
                  <a16:creationId xmlns:a16="http://schemas.microsoft.com/office/drawing/2014/main" id="{57B96076-49CE-78F8-3DBB-CF5579F5FE16}"/>
                </a:ext>
              </a:extLst>
            </p:cNvPr>
            <p:cNvSpPr/>
            <p:nvPr/>
          </p:nvSpPr>
          <p:spPr>
            <a:xfrm>
              <a:off x="1665346" y="4704533"/>
              <a:ext cx="3406878" cy="1474636"/>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굴림" panose="020B0600000101010101" pitchFamily="50" charset="-127"/>
                <a:ea typeface="굴림" panose="020B0600000101010101" pitchFamily="50" charset="-127"/>
              </a:endParaRPr>
            </a:p>
          </p:txBody>
        </p:sp>
        <p:sp>
          <p:nvSpPr>
            <p:cNvPr id="5" name="화살표: 왼쪽/오른쪽 4">
              <a:extLst>
                <a:ext uri="{FF2B5EF4-FFF2-40B4-BE49-F238E27FC236}">
                  <a16:creationId xmlns:a16="http://schemas.microsoft.com/office/drawing/2014/main" id="{370FDCA6-0483-4863-9523-069B616913A6}"/>
                </a:ext>
              </a:extLst>
            </p:cNvPr>
            <p:cNvSpPr/>
            <p:nvPr/>
          </p:nvSpPr>
          <p:spPr>
            <a:xfrm>
              <a:off x="1283110" y="1549439"/>
              <a:ext cx="2741979" cy="6694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a:solidFill>
                    <a:schemeClr val="tx1"/>
                  </a:solidFill>
                  <a:latin typeface="굴림" panose="020B0600000101010101" pitchFamily="50" charset="-127"/>
                  <a:ea typeface="굴림" panose="020B0600000101010101" pitchFamily="50" charset="-127"/>
                </a:rPr>
                <a:t>청약신청</a:t>
              </a:r>
            </a:p>
          </p:txBody>
        </p:sp>
        <p:grpSp>
          <p:nvGrpSpPr>
            <p:cNvPr id="19" name="그룹 18">
              <a:extLst>
                <a:ext uri="{FF2B5EF4-FFF2-40B4-BE49-F238E27FC236}">
                  <a16:creationId xmlns:a16="http://schemas.microsoft.com/office/drawing/2014/main" id="{C4B97805-0A52-703E-49C8-38B86EB14FB5}"/>
                </a:ext>
              </a:extLst>
            </p:cNvPr>
            <p:cNvGrpSpPr/>
            <p:nvPr/>
          </p:nvGrpSpPr>
          <p:grpSpPr>
            <a:xfrm>
              <a:off x="388516" y="2354824"/>
              <a:ext cx="4528992" cy="1568850"/>
              <a:chOff x="102002" y="2352368"/>
              <a:chExt cx="4850998" cy="1888549"/>
            </a:xfrm>
          </p:grpSpPr>
          <p:sp>
            <p:nvSpPr>
              <p:cNvPr id="6" name="리본: 위로 구부러지고 기울어짐 5">
                <a:extLst>
                  <a:ext uri="{FF2B5EF4-FFF2-40B4-BE49-F238E27FC236}">
                    <a16:creationId xmlns:a16="http://schemas.microsoft.com/office/drawing/2014/main" id="{7E1B9B5F-11D1-10B2-1E0B-6762E9E349E0}"/>
                  </a:ext>
                </a:extLst>
              </p:cNvPr>
              <p:cNvSpPr/>
              <p:nvPr/>
            </p:nvSpPr>
            <p:spPr>
              <a:xfrm>
                <a:off x="102002" y="3343680"/>
                <a:ext cx="2051263" cy="782593"/>
              </a:xfrm>
              <a:prstGeom prst="ellipse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자료</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입력</a:t>
                </a:r>
              </a:p>
            </p:txBody>
          </p:sp>
          <p:sp>
            <p:nvSpPr>
              <p:cNvPr id="7" name="리본: 아래로 구부러지고 기울어짐 6">
                <a:extLst>
                  <a:ext uri="{FF2B5EF4-FFF2-40B4-BE49-F238E27FC236}">
                    <a16:creationId xmlns:a16="http://schemas.microsoft.com/office/drawing/2014/main" id="{F98A703B-5615-B8E2-FFCD-41FE289940D2}"/>
                  </a:ext>
                </a:extLst>
              </p:cNvPr>
              <p:cNvSpPr/>
              <p:nvPr/>
            </p:nvSpPr>
            <p:spPr>
              <a:xfrm>
                <a:off x="102002" y="2432689"/>
                <a:ext cx="2051263" cy="690335"/>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인터넷</a:t>
                </a:r>
              </a:p>
            </p:txBody>
          </p:sp>
          <p:sp>
            <p:nvSpPr>
              <p:cNvPr id="8" name="화살표: 오각형 7">
                <a:extLst>
                  <a:ext uri="{FF2B5EF4-FFF2-40B4-BE49-F238E27FC236}">
                    <a16:creationId xmlns:a16="http://schemas.microsoft.com/office/drawing/2014/main" id="{6D358B74-6D1F-C021-D09D-66944B8CC479}"/>
                  </a:ext>
                </a:extLst>
              </p:cNvPr>
              <p:cNvSpPr/>
              <p:nvPr/>
            </p:nvSpPr>
            <p:spPr>
              <a:xfrm flipH="1">
                <a:off x="2122531" y="3459252"/>
                <a:ext cx="1578076" cy="7816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청약저축</a:t>
                </a:r>
              </a:p>
            </p:txBody>
          </p:sp>
          <p:sp>
            <p:nvSpPr>
              <p:cNvPr id="9" name="화살표: 갈매기형 수장 8">
                <a:extLst>
                  <a:ext uri="{FF2B5EF4-FFF2-40B4-BE49-F238E27FC236}">
                    <a16:creationId xmlns:a16="http://schemas.microsoft.com/office/drawing/2014/main" id="{F0E75DC1-A4CC-341C-DDDF-E6C499C71DB2}"/>
                  </a:ext>
                </a:extLst>
              </p:cNvPr>
              <p:cNvSpPr/>
              <p:nvPr/>
            </p:nvSpPr>
            <p:spPr>
              <a:xfrm flipH="1">
                <a:off x="2153265" y="2352368"/>
                <a:ext cx="1578077" cy="76246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주택</a:t>
                </a:r>
                <a:br>
                  <a:rPr lang="en-US" altLang="ko-KR" dirty="0">
                    <a:solidFill>
                      <a:schemeClr val="tx1"/>
                    </a:solidFill>
                    <a:latin typeface="굴림" panose="020B0600000101010101" pitchFamily="50" charset="-127"/>
                    <a:ea typeface="굴림" panose="020B0600000101010101" pitchFamily="50" charset="-127"/>
                  </a:rPr>
                </a:br>
                <a:r>
                  <a:rPr lang="ko-KR" altLang="en-US" dirty="0">
                    <a:solidFill>
                      <a:schemeClr val="tx1"/>
                    </a:solidFill>
                    <a:latin typeface="굴림" panose="020B0600000101010101" pitchFamily="50" charset="-127"/>
                    <a:ea typeface="굴림" panose="020B0600000101010101" pitchFamily="50" charset="-127"/>
                  </a:rPr>
                  <a:t>조회</a:t>
                </a:r>
              </a:p>
            </p:txBody>
          </p:sp>
          <p:sp>
            <p:nvSpPr>
              <p:cNvPr id="10" name="사각형: 잘린 위쪽 모서리 9">
                <a:extLst>
                  <a:ext uri="{FF2B5EF4-FFF2-40B4-BE49-F238E27FC236}">
                    <a16:creationId xmlns:a16="http://schemas.microsoft.com/office/drawing/2014/main" id="{7EAE2530-6F49-94F6-25F4-62ADBD737FB6}"/>
                  </a:ext>
                </a:extLst>
              </p:cNvPr>
              <p:cNvSpPr/>
              <p:nvPr/>
            </p:nvSpPr>
            <p:spPr>
              <a:xfrm flipV="1">
                <a:off x="3785421" y="2382621"/>
                <a:ext cx="1079089" cy="781664"/>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ko-KR" altLang="en-US" dirty="0">
                  <a:latin typeface="굴림" panose="020B0600000101010101" pitchFamily="50" charset="-127"/>
                  <a:ea typeface="굴림" panose="020B0600000101010101" pitchFamily="50" charset="-127"/>
                </a:endParaRPr>
              </a:p>
            </p:txBody>
          </p:sp>
          <p:sp>
            <p:nvSpPr>
              <p:cNvPr id="11" name="TextBox 10">
                <a:extLst>
                  <a:ext uri="{FF2B5EF4-FFF2-40B4-BE49-F238E27FC236}">
                    <a16:creationId xmlns:a16="http://schemas.microsoft.com/office/drawing/2014/main" id="{B4CDECC5-365D-A85C-D0FA-8F858032AECF}"/>
                  </a:ext>
                </a:extLst>
              </p:cNvPr>
              <p:cNvSpPr txBox="1"/>
              <p:nvPr/>
            </p:nvSpPr>
            <p:spPr>
              <a:xfrm>
                <a:off x="3785421" y="2396403"/>
                <a:ext cx="1079089" cy="792534"/>
              </a:xfrm>
              <a:prstGeom prst="rect">
                <a:avLst/>
              </a:prstGeom>
              <a:noFill/>
            </p:spPr>
            <p:txBody>
              <a:bodyPr wrap="square" rtlCol="0">
                <a:spAutoFit/>
              </a:bodyPr>
              <a:lstStyle/>
              <a:p>
                <a:pPr algn="ctr"/>
                <a:r>
                  <a:rPr lang="ko-KR" altLang="en-US" dirty="0">
                    <a:latin typeface="굴림" panose="020B0600000101010101" pitchFamily="50" charset="-127"/>
                    <a:ea typeface="굴림" panose="020B0600000101010101" pitchFamily="50" charset="-127"/>
                  </a:rPr>
                  <a:t>공인</a:t>
                </a:r>
                <a:br>
                  <a:rPr lang="en-US" altLang="ko-KR" dirty="0">
                    <a:latin typeface="굴림" panose="020B0600000101010101" pitchFamily="50" charset="-127"/>
                    <a:ea typeface="굴림" panose="020B0600000101010101" pitchFamily="50" charset="-127"/>
                  </a:rPr>
                </a:br>
                <a:r>
                  <a:rPr lang="ko-KR" altLang="en-US" dirty="0">
                    <a:latin typeface="굴림" panose="020B0600000101010101" pitchFamily="50" charset="-127"/>
                    <a:ea typeface="굴림" panose="020B0600000101010101" pitchFamily="50" charset="-127"/>
                  </a:rPr>
                  <a:t>인증서</a:t>
                </a:r>
              </a:p>
            </p:txBody>
          </p:sp>
          <p:sp>
            <p:nvSpPr>
              <p:cNvPr id="12" name="순서도: 지연 11">
                <a:extLst>
                  <a:ext uri="{FF2B5EF4-FFF2-40B4-BE49-F238E27FC236}">
                    <a16:creationId xmlns:a16="http://schemas.microsoft.com/office/drawing/2014/main" id="{3598936C-C808-066C-8EFD-6AFE96CA82F0}"/>
                  </a:ext>
                </a:extLst>
              </p:cNvPr>
              <p:cNvSpPr/>
              <p:nvPr/>
            </p:nvSpPr>
            <p:spPr>
              <a:xfrm>
                <a:off x="3785421" y="3459252"/>
                <a:ext cx="1167579" cy="781664"/>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서약서</a:t>
                </a:r>
                <a:endParaRPr lang="en-US" altLang="ko-KR" dirty="0">
                  <a:solidFill>
                    <a:schemeClr val="tx1"/>
                  </a:solidFill>
                  <a:latin typeface="굴림" panose="020B0600000101010101" pitchFamily="50" charset="-127"/>
                  <a:ea typeface="굴림" panose="020B0600000101010101" pitchFamily="50" charset="-127"/>
                </a:endParaRPr>
              </a:p>
            </p:txBody>
          </p:sp>
        </p:grpSp>
        <p:sp>
          <p:nvSpPr>
            <p:cNvPr id="13" name="사각형: 잘린 한쪽 모서리 12">
              <a:extLst>
                <a:ext uri="{FF2B5EF4-FFF2-40B4-BE49-F238E27FC236}">
                  <a16:creationId xmlns:a16="http://schemas.microsoft.com/office/drawing/2014/main" id="{273372FC-CF76-D461-5709-48013F9A0047}"/>
                </a:ext>
              </a:extLst>
            </p:cNvPr>
            <p:cNvSpPr/>
            <p:nvPr/>
          </p:nvSpPr>
          <p:spPr>
            <a:xfrm flipH="1">
              <a:off x="558735" y="3965464"/>
              <a:ext cx="2094277" cy="681187"/>
            </a:xfrm>
            <a:prstGeom prst="snip1Rect">
              <a:avLst>
                <a:gd name="adj" fmla="val 326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latin typeface="굴림" panose="020B0600000101010101" pitchFamily="50" charset="-127"/>
                  <a:ea typeface="굴림" panose="020B0600000101010101" pitchFamily="50" charset="-127"/>
                </a:rPr>
                <a:t>청약서작성</a:t>
              </a:r>
            </a:p>
          </p:txBody>
        </p:sp>
        <p:grpSp>
          <p:nvGrpSpPr>
            <p:cNvPr id="18" name="그룹 17">
              <a:extLst>
                <a:ext uri="{FF2B5EF4-FFF2-40B4-BE49-F238E27FC236}">
                  <a16:creationId xmlns:a16="http://schemas.microsoft.com/office/drawing/2014/main" id="{B8F6EF07-1AE2-B4E6-8772-E44389BD00A5}"/>
                </a:ext>
              </a:extLst>
            </p:cNvPr>
            <p:cNvGrpSpPr/>
            <p:nvPr/>
          </p:nvGrpSpPr>
          <p:grpSpPr>
            <a:xfrm>
              <a:off x="1908085" y="4962467"/>
              <a:ext cx="2964424" cy="1052625"/>
              <a:chOff x="1909431" y="4934849"/>
              <a:chExt cx="3463410" cy="1229808"/>
            </a:xfrm>
          </p:grpSpPr>
          <p:grpSp>
            <p:nvGrpSpPr>
              <p:cNvPr id="16" name="그룹 15">
                <a:extLst>
                  <a:ext uri="{FF2B5EF4-FFF2-40B4-BE49-F238E27FC236}">
                    <a16:creationId xmlns:a16="http://schemas.microsoft.com/office/drawing/2014/main" id="{117EEC71-07DC-22FC-22B5-B149391BABB3}"/>
                  </a:ext>
                </a:extLst>
              </p:cNvPr>
              <p:cNvGrpSpPr/>
              <p:nvPr/>
            </p:nvGrpSpPr>
            <p:grpSpPr>
              <a:xfrm>
                <a:off x="1909431" y="4934849"/>
                <a:ext cx="1578076" cy="1229808"/>
                <a:chOff x="1910740" y="4899263"/>
                <a:chExt cx="1799303" cy="1386182"/>
              </a:xfrm>
            </p:grpSpPr>
            <p:sp>
              <p:nvSpPr>
                <p:cNvPr id="14" name="물결 13">
                  <a:extLst>
                    <a:ext uri="{FF2B5EF4-FFF2-40B4-BE49-F238E27FC236}">
                      <a16:creationId xmlns:a16="http://schemas.microsoft.com/office/drawing/2014/main" id="{5C961601-DD39-C213-DAF0-50894F0FCD42}"/>
                    </a:ext>
                  </a:extLst>
                </p:cNvPr>
                <p:cNvSpPr/>
                <p:nvPr/>
              </p:nvSpPr>
              <p:spPr>
                <a:xfrm>
                  <a:off x="1910740" y="4899263"/>
                  <a:ext cx="1799303" cy="781664"/>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접수증출력</a:t>
                  </a:r>
                </a:p>
              </p:txBody>
            </p:sp>
            <p:sp>
              <p:nvSpPr>
                <p:cNvPr id="15" name="물결 14">
                  <a:extLst>
                    <a:ext uri="{FF2B5EF4-FFF2-40B4-BE49-F238E27FC236}">
                      <a16:creationId xmlns:a16="http://schemas.microsoft.com/office/drawing/2014/main" id="{19FD8AF5-9271-B88D-3432-FF8994667AA0}"/>
                    </a:ext>
                  </a:extLst>
                </p:cNvPr>
                <p:cNvSpPr/>
                <p:nvPr/>
              </p:nvSpPr>
              <p:spPr>
                <a:xfrm flipH="1">
                  <a:off x="1910740" y="5503781"/>
                  <a:ext cx="1799303" cy="781664"/>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추첨</a:t>
                  </a:r>
                </a:p>
              </p:txBody>
            </p:sp>
          </p:grpSp>
          <p:sp>
            <p:nvSpPr>
              <p:cNvPr id="17" name="화살표: 왼쪽/오른쪽/위쪽 16">
                <a:extLst>
                  <a:ext uri="{FF2B5EF4-FFF2-40B4-BE49-F238E27FC236}">
                    <a16:creationId xmlns:a16="http://schemas.microsoft.com/office/drawing/2014/main" id="{EE0F87E7-06F8-C915-609A-343D7E25F5D7}"/>
                  </a:ext>
                </a:extLst>
              </p:cNvPr>
              <p:cNvSpPr/>
              <p:nvPr/>
            </p:nvSpPr>
            <p:spPr>
              <a:xfrm>
                <a:off x="3794765" y="4966474"/>
                <a:ext cx="1578076" cy="1077536"/>
              </a:xfrm>
              <a:prstGeom prst="leftRightUpArrow">
                <a:avLst>
                  <a:gd name="adj1" fmla="val 38324"/>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당첨자공지</a:t>
                </a:r>
              </a:p>
            </p:txBody>
          </p:sp>
        </p:grpSp>
        <p:cxnSp>
          <p:nvCxnSpPr>
            <p:cNvPr id="29" name="연결선: 꺾임 28">
              <a:extLst>
                <a:ext uri="{FF2B5EF4-FFF2-40B4-BE49-F238E27FC236}">
                  <a16:creationId xmlns:a16="http://schemas.microsoft.com/office/drawing/2014/main" id="{66E0CC6D-3976-A449-5997-2CB5D0089E1F}"/>
                </a:ext>
              </a:extLst>
            </p:cNvPr>
            <p:cNvCxnSpPr>
              <a:cxnSpLocks/>
              <a:stCxn id="13" idx="0"/>
              <a:endCxn id="20" idx="2"/>
            </p:cNvCxnSpPr>
            <p:nvPr/>
          </p:nvCxnSpPr>
          <p:spPr>
            <a:xfrm rot="10800000" flipH="1" flipV="1">
              <a:off x="558734" y="4306057"/>
              <a:ext cx="1106611" cy="1135793"/>
            </a:xfrm>
            <a:prstGeom prst="bentConnector3">
              <a:avLst>
                <a:gd name="adj1" fmla="val -20658"/>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3" name="그룹 42">
            <a:extLst>
              <a:ext uri="{FF2B5EF4-FFF2-40B4-BE49-F238E27FC236}">
                <a16:creationId xmlns:a16="http://schemas.microsoft.com/office/drawing/2014/main" id="{17151CAA-0D85-3DCC-3BDA-654A7C5B9C55}"/>
              </a:ext>
            </a:extLst>
          </p:cNvPr>
          <p:cNvGrpSpPr/>
          <p:nvPr/>
        </p:nvGrpSpPr>
        <p:grpSpPr>
          <a:xfrm>
            <a:off x="5415021" y="1461408"/>
            <a:ext cx="4746618" cy="4717761"/>
            <a:chOff x="5415021" y="1461408"/>
            <a:chExt cx="5001669" cy="4806657"/>
          </a:xfrm>
        </p:grpSpPr>
        <p:sp>
          <p:nvSpPr>
            <p:cNvPr id="42" name="사각형: 잘린 한쪽 모서리 41">
              <a:extLst>
                <a:ext uri="{FF2B5EF4-FFF2-40B4-BE49-F238E27FC236}">
                  <a16:creationId xmlns:a16="http://schemas.microsoft.com/office/drawing/2014/main" id="{BB7B3F3C-DDEE-2917-3FE4-BCDC1E9E6745}"/>
                </a:ext>
              </a:extLst>
            </p:cNvPr>
            <p:cNvSpPr/>
            <p:nvPr/>
          </p:nvSpPr>
          <p:spPr>
            <a:xfrm flipH="1">
              <a:off x="5415021" y="1461408"/>
              <a:ext cx="4561821" cy="4806657"/>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굴림" panose="020B0600000101010101" pitchFamily="50" charset="-127"/>
                <a:ea typeface="굴림" panose="020B0600000101010101" pitchFamily="50" charset="-127"/>
              </a:endParaRPr>
            </a:p>
          </p:txBody>
        </p:sp>
        <p:sp>
          <p:nvSpPr>
            <p:cNvPr id="35" name="두루마리 모양: 세로로 말림 34">
              <a:extLst>
                <a:ext uri="{FF2B5EF4-FFF2-40B4-BE49-F238E27FC236}">
                  <a16:creationId xmlns:a16="http://schemas.microsoft.com/office/drawing/2014/main" id="{2A7C2145-6A1B-6332-6FE1-7C685EEE590C}"/>
                </a:ext>
              </a:extLst>
            </p:cNvPr>
            <p:cNvSpPr/>
            <p:nvPr/>
          </p:nvSpPr>
          <p:spPr>
            <a:xfrm>
              <a:off x="5648632" y="1884160"/>
              <a:ext cx="607457" cy="1544840"/>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ko-KR" altLang="en-US" dirty="0">
                  <a:solidFill>
                    <a:schemeClr val="tx1"/>
                  </a:solidFill>
                  <a:latin typeface="굴림" panose="020B0600000101010101" pitchFamily="50" charset="-127"/>
                  <a:ea typeface="굴림" panose="020B0600000101010101" pitchFamily="50" charset="-127"/>
                </a:rPr>
                <a:t>주택신청</a:t>
              </a:r>
              <a:endParaRPr lang="en-US" altLang="ko-KR" dirty="0">
                <a:solidFill>
                  <a:schemeClr val="tx1"/>
                </a:solidFill>
                <a:latin typeface="굴림" panose="020B0600000101010101" pitchFamily="50" charset="-127"/>
                <a:ea typeface="굴림" panose="020B0600000101010101" pitchFamily="50" charset="-127"/>
              </a:endParaRPr>
            </a:p>
          </p:txBody>
        </p:sp>
        <p:sp>
          <p:nvSpPr>
            <p:cNvPr id="36" name="사다리꼴 35">
              <a:extLst>
                <a:ext uri="{FF2B5EF4-FFF2-40B4-BE49-F238E27FC236}">
                  <a16:creationId xmlns:a16="http://schemas.microsoft.com/office/drawing/2014/main" id="{66895492-95EC-C486-1835-550658A6354C}"/>
                </a:ext>
              </a:extLst>
            </p:cNvPr>
            <p:cNvSpPr/>
            <p:nvPr/>
          </p:nvSpPr>
          <p:spPr>
            <a:xfrm rot="20021336">
              <a:off x="5515387" y="5288900"/>
              <a:ext cx="1025696" cy="692607"/>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계약</a:t>
              </a:r>
              <a:br>
                <a:rPr lang="en-US" altLang="ko-KR" dirty="0">
                  <a:solidFill>
                    <a:schemeClr val="tx1"/>
                  </a:solidFill>
                  <a:latin typeface="굴림" panose="020B0600000101010101" pitchFamily="50" charset="-127"/>
                  <a:ea typeface="굴림" panose="020B0600000101010101" pitchFamily="50" charset="-127"/>
                </a:rPr>
              </a:br>
              <a:r>
                <a:rPr lang="ko-KR" altLang="en-US" dirty="0">
                  <a:solidFill>
                    <a:schemeClr val="tx1"/>
                  </a:solidFill>
                  <a:latin typeface="굴림" panose="020B0600000101010101" pitchFamily="50" charset="-127"/>
                  <a:ea typeface="굴림" panose="020B0600000101010101" pitchFamily="50" charset="-127"/>
                </a:rPr>
                <a:t>체결</a:t>
              </a:r>
            </a:p>
          </p:txBody>
        </p:sp>
        <p:sp>
          <p:nvSpPr>
            <p:cNvPr id="37" name="두루마리 모양: 세로로 말림 36">
              <a:extLst>
                <a:ext uri="{FF2B5EF4-FFF2-40B4-BE49-F238E27FC236}">
                  <a16:creationId xmlns:a16="http://schemas.microsoft.com/office/drawing/2014/main" id="{C05B7977-9134-66EF-0C0B-8F9C1CCD13A3}"/>
                </a:ext>
              </a:extLst>
            </p:cNvPr>
            <p:cNvSpPr/>
            <p:nvPr/>
          </p:nvSpPr>
          <p:spPr>
            <a:xfrm flipH="1">
              <a:off x="8962027" y="4632030"/>
              <a:ext cx="525872" cy="1502059"/>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ko-KR" altLang="en-US">
                  <a:solidFill>
                    <a:schemeClr val="tx1"/>
                  </a:solidFill>
                  <a:latin typeface="굴림" panose="020B0600000101010101" pitchFamily="50" charset="-127"/>
                  <a:ea typeface="굴림" panose="020B0600000101010101" pitchFamily="50" charset="-127"/>
                </a:rPr>
                <a:t>입주하기</a:t>
              </a:r>
              <a:endParaRPr lang="en-US" altLang="ko-KR" dirty="0">
                <a:solidFill>
                  <a:schemeClr val="tx1"/>
                </a:solidFill>
                <a:latin typeface="굴림" panose="020B0600000101010101" pitchFamily="50" charset="-127"/>
                <a:ea typeface="굴림" panose="020B0600000101010101" pitchFamily="50" charset="-127"/>
              </a:endParaRPr>
            </a:p>
          </p:txBody>
        </p:sp>
        <p:graphicFrame>
          <p:nvGraphicFramePr>
            <p:cNvPr id="38" name="다이어그램 37">
              <a:extLst>
                <a:ext uri="{FF2B5EF4-FFF2-40B4-BE49-F238E27FC236}">
                  <a16:creationId xmlns:a16="http://schemas.microsoft.com/office/drawing/2014/main" id="{3669ECC9-7E3A-907E-1622-4A295681FA8F}"/>
                </a:ext>
              </a:extLst>
            </p:cNvPr>
            <p:cNvGraphicFramePr/>
            <p:nvPr>
              <p:extLst>
                <p:ext uri="{D42A27DB-BD31-4B8C-83A1-F6EECF244321}">
                  <p14:modId xmlns:p14="http://schemas.microsoft.com/office/powerpoint/2010/main" val="1310545848"/>
                </p:ext>
              </p:extLst>
            </p:nvPr>
          </p:nvGraphicFramePr>
          <p:xfrm>
            <a:off x="6256089" y="4672045"/>
            <a:ext cx="2968874" cy="1239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설명선: 왼쪽/오른쪽/위쪽/아래쪽 38">
              <a:extLst>
                <a:ext uri="{FF2B5EF4-FFF2-40B4-BE49-F238E27FC236}">
                  <a16:creationId xmlns:a16="http://schemas.microsoft.com/office/drawing/2014/main" id="{6DE1A75F-61B3-4A80-03C5-A55536EDFA7C}"/>
                </a:ext>
              </a:extLst>
            </p:cNvPr>
            <p:cNvSpPr/>
            <p:nvPr/>
          </p:nvSpPr>
          <p:spPr>
            <a:xfrm>
              <a:off x="5467082" y="3911791"/>
              <a:ext cx="1276950" cy="1125199"/>
            </a:xfrm>
            <a:prstGeom prst="quadArrowCallout">
              <a:avLst>
                <a:gd name="adj1" fmla="val 37030"/>
                <a:gd name="adj2" fmla="val 18515"/>
                <a:gd name="adj3" fmla="val 18515"/>
                <a:gd name="adj4" fmla="val 629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계약</a:t>
              </a:r>
              <a:br>
                <a:rPr lang="en-US" altLang="ko-KR" dirty="0">
                  <a:solidFill>
                    <a:schemeClr val="tx1"/>
                  </a:solidFill>
                  <a:latin typeface="굴림" panose="020B0600000101010101" pitchFamily="50" charset="-127"/>
                  <a:ea typeface="굴림" panose="020B0600000101010101" pitchFamily="50" charset="-127"/>
                </a:rPr>
              </a:br>
              <a:r>
                <a:rPr lang="ko-KR" altLang="en-US" dirty="0">
                  <a:solidFill>
                    <a:schemeClr val="tx1"/>
                  </a:solidFill>
                  <a:latin typeface="굴림" panose="020B0600000101010101" pitchFamily="50" charset="-127"/>
                  <a:ea typeface="굴림" panose="020B0600000101010101" pitchFamily="50" charset="-127"/>
                </a:rPr>
                <a:t>안내</a:t>
              </a:r>
            </a:p>
          </p:txBody>
        </p:sp>
        <p:graphicFrame>
          <p:nvGraphicFramePr>
            <p:cNvPr id="40" name="다이어그램 39">
              <a:extLst>
                <a:ext uri="{FF2B5EF4-FFF2-40B4-BE49-F238E27FC236}">
                  <a16:creationId xmlns:a16="http://schemas.microsoft.com/office/drawing/2014/main" id="{426D4A4B-119D-0B91-5959-1D35A38083CA}"/>
                </a:ext>
              </a:extLst>
            </p:cNvPr>
            <p:cNvGraphicFramePr/>
            <p:nvPr>
              <p:extLst>
                <p:ext uri="{D42A27DB-BD31-4B8C-83A1-F6EECF244321}">
                  <p14:modId xmlns:p14="http://schemas.microsoft.com/office/powerpoint/2010/main" val="760668989"/>
                </p:ext>
              </p:extLst>
            </p:nvPr>
          </p:nvGraphicFramePr>
          <p:xfrm>
            <a:off x="5548903" y="1778630"/>
            <a:ext cx="4867787" cy="1930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사각형: 둥근 모서리 40">
              <a:extLst>
                <a:ext uri="{FF2B5EF4-FFF2-40B4-BE49-F238E27FC236}">
                  <a16:creationId xmlns:a16="http://schemas.microsoft.com/office/drawing/2014/main" id="{5D9B692B-E589-8652-EB84-A641AEFF4B05}"/>
                </a:ext>
              </a:extLst>
            </p:cNvPr>
            <p:cNvSpPr/>
            <p:nvPr/>
          </p:nvSpPr>
          <p:spPr>
            <a:xfrm>
              <a:off x="6415548" y="1618756"/>
              <a:ext cx="3101936" cy="2273026"/>
            </a:xfrm>
            <a:prstGeom prst="roundRect">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굴림" panose="020B0600000101010101" pitchFamily="50" charset="-127"/>
                <a:ea typeface="굴림" panose="020B0600000101010101" pitchFamily="50" charset="-127"/>
              </a:endParaRPr>
            </a:p>
          </p:txBody>
        </p:sp>
      </p:grpSp>
    </p:spTree>
    <p:extLst>
      <p:ext uri="{BB962C8B-B14F-4D97-AF65-F5344CB8AC3E}">
        <p14:creationId xmlns:p14="http://schemas.microsoft.com/office/powerpoint/2010/main" val="244171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heel(1)">
                                      <p:cBhvr>
                                        <p:cTn id="1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테마">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200</Words>
  <Application>Microsoft Office PowerPoint</Application>
  <PresentationFormat>A4 용지(210x297mm)</PresentationFormat>
  <Paragraphs>66</Paragraphs>
  <Slides>6</Slides>
  <Notes>0</Notes>
  <HiddenSlides>0</HiddenSlides>
  <MMClips>1</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6</vt:i4>
      </vt:variant>
    </vt:vector>
  </HeadingPairs>
  <TitlesOfParts>
    <vt:vector size="15" baseType="lpstr">
      <vt:lpstr>굴림</vt:lpstr>
      <vt:lpstr>궁서</vt:lpstr>
      <vt:lpstr>돋움</vt:lpstr>
      <vt:lpstr>맑은 고딕</vt:lpstr>
      <vt:lpstr>Aptos</vt:lpstr>
      <vt:lpstr>Aptos Display</vt:lpstr>
      <vt:lpstr>Arial</vt:lpstr>
      <vt:lpstr>Wingdings</vt:lpstr>
      <vt:lpstr>Office 테마</vt:lpstr>
      <vt:lpstr>PowerPoint 프레젠테이션</vt:lpstr>
      <vt:lpstr>목차</vt:lpstr>
      <vt:lpstr>Ⅰ. 임대주택 입주조건</vt:lpstr>
      <vt:lpstr>Ⅱ. 임대주택 구분 및 조건비교</vt:lpstr>
      <vt:lpstr>Ⅲ. 공공임대주택 소득기준</vt:lpstr>
      <vt:lpstr>Ⅳ. 임대주택 신청절차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김보경</dc:creator>
  <cp:lastModifiedBy>김보경</cp:lastModifiedBy>
  <cp:revision>6</cp:revision>
  <dcterms:created xsi:type="dcterms:W3CDTF">2024-10-22T15:20:26Z</dcterms:created>
  <dcterms:modified xsi:type="dcterms:W3CDTF">2024-10-22T17:04:51Z</dcterms:modified>
</cp:coreProperties>
</file>