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57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43" d="100"/>
          <a:sy n="143" d="100"/>
        </p:scale>
        <p:origin x="120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3" d="100"/>
          <a:sy n="123" d="100"/>
        </p:scale>
        <p:origin x="41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20009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2E97E-8830-4E7E-8A62-A15D08584CDC}" type="datetimeFigureOut">
              <a:rPr lang="ko-KR" altLang="en-US" smtClean="0"/>
              <a:t>2023-07-20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BDD16-E4FB-468B-B706-345AE3582E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4181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2E97E-8830-4E7E-8A62-A15D08584CDC}" type="datetimeFigureOut">
              <a:rPr lang="ko-KR" altLang="en-US" smtClean="0"/>
              <a:t>2023-07-20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BDD16-E4FB-468B-B706-345AE3582E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4170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2E97E-8830-4E7E-8A62-A15D08584CDC}" type="datetimeFigureOut">
              <a:rPr lang="ko-KR" altLang="en-US" smtClean="0"/>
              <a:t>2023-07-20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BDD16-E4FB-468B-B706-345AE3582E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2171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2E97E-8830-4E7E-8A62-A15D08584CDC}" type="datetimeFigureOut">
              <a:rPr lang="ko-KR" altLang="en-US" smtClean="0"/>
              <a:t>2023-07-20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BDD16-E4FB-468B-B706-345AE3582E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0872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2E97E-8830-4E7E-8A62-A15D08584CDC}" type="datetimeFigureOut">
              <a:rPr lang="ko-KR" altLang="en-US" smtClean="0"/>
              <a:t>2023-07-20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BDD16-E4FB-468B-B706-345AE3582E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9102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2E97E-8830-4E7E-8A62-A15D08584CDC}" type="datetimeFigureOut">
              <a:rPr lang="ko-KR" altLang="en-US" smtClean="0"/>
              <a:t>2023-07-20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BDD16-E4FB-468B-B706-345AE3582E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143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2E97E-8830-4E7E-8A62-A15D08584CDC}" type="datetimeFigureOut">
              <a:rPr lang="ko-KR" altLang="en-US" smtClean="0"/>
              <a:t>2023-07-20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BDD16-E4FB-468B-B706-345AE3582E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5552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2E97E-8830-4E7E-8A62-A15D08584CDC}" type="datetimeFigureOut">
              <a:rPr lang="ko-KR" altLang="en-US" smtClean="0"/>
              <a:t>2023-07-20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BDD16-E4FB-468B-B706-345AE3582E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8465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2E97E-8830-4E7E-8A62-A15D08584CDC}" type="datetimeFigureOut">
              <a:rPr lang="ko-KR" altLang="en-US" smtClean="0"/>
              <a:t>2023-07-20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BDD16-E4FB-468B-B706-345AE3582E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4793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2E97E-8830-4E7E-8A62-A15D08584CDC}" type="datetimeFigureOut">
              <a:rPr lang="ko-KR" altLang="en-US" smtClean="0"/>
              <a:t>2023-07-20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BDD16-E4FB-468B-B706-345AE3582E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7148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2E97E-8830-4E7E-8A62-A15D08584CDC}" type="datetimeFigureOut">
              <a:rPr lang="ko-KR" altLang="en-US" smtClean="0"/>
              <a:t>2023-07-20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BDD16-E4FB-468B-B706-345AE3582E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8148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E2E97E-8830-4E7E-8A62-A15D08584CDC}" type="datetimeFigureOut">
              <a:rPr lang="ko-KR" altLang="en-US" smtClean="0"/>
              <a:t>2023-07-20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BBDD16-E4FB-468B-B706-345AE3582E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4342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2529613" y="504702"/>
            <a:ext cx="6814629" cy="10370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b="1" u="sng" dirty="0" err="1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사랑기업</a:t>
            </a:r>
            <a:r>
              <a:rPr lang="ko-KR" altLang="en-US" sz="4000" b="1" u="sng" dirty="0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가맹점 지원조직</a:t>
            </a:r>
            <a:endParaRPr lang="ko-KR" altLang="en-US" sz="4000" b="1" u="sng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262647" y="2002327"/>
            <a:ext cx="1768731" cy="5406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dist="101600" dir="13500000" algn="br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err="1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기술지원팀</a:t>
            </a:r>
            <a:endParaRPr lang="ko-KR" altLang="en-US" sz="16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2326055" y="5152675"/>
            <a:ext cx="1705322" cy="5406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dist="1016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마케팅지원팀</a:t>
            </a:r>
            <a:endParaRPr lang="ko-KR" altLang="en-US" sz="16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2009018" y="3477382"/>
            <a:ext cx="2022359" cy="84098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사랑기업</a:t>
            </a:r>
            <a:endParaRPr lang="en-US" altLang="ko-KR" dirty="0" smtClean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지원조직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8" name="원통 7"/>
          <p:cNvSpPr/>
          <p:nvPr/>
        </p:nvSpPr>
        <p:spPr>
          <a:xfrm>
            <a:off x="5219429" y="2958447"/>
            <a:ext cx="2069082" cy="986145"/>
          </a:xfrm>
          <a:prstGeom prst="can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00 </a:t>
            </a:r>
            <a:r>
              <a:rPr lang="ko-KR" altLang="en-US" sz="1600" dirty="0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가맹점</a:t>
            </a:r>
            <a:endParaRPr lang="ko-KR" altLang="en-US" sz="16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5219429" y="3796082"/>
            <a:ext cx="1021193" cy="83597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직영점</a:t>
            </a:r>
            <a:endParaRPr lang="ko-KR" altLang="en-US" sz="16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6240622" y="3796082"/>
            <a:ext cx="1047889" cy="83598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비</a:t>
            </a:r>
            <a:endParaRPr lang="en-US" altLang="ko-KR" sz="1600" dirty="0" smtClean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sz="1600" dirty="0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직영점</a:t>
            </a:r>
            <a:endParaRPr lang="ko-KR" altLang="en-US" sz="16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1" name="순서도: 문서 10"/>
          <p:cNvSpPr/>
          <p:nvPr/>
        </p:nvSpPr>
        <p:spPr>
          <a:xfrm>
            <a:off x="8076095" y="2002326"/>
            <a:ext cx="2316035" cy="1374941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dist="1016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 err="1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정기방문</a:t>
            </a:r>
            <a:endParaRPr lang="en-US" altLang="ko-KR" sz="1600" dirty="0" smtClean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sz="1600" dirty="0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주변 상권 재분석</a:t>
            </a:r>
            <a:endParaRPr lang="en-US" altLang="ko-KR" sz="1600" dirty="0" smtClean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sz="1600" dirty="0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물류지원 점검</a:t>
            </a:r>
            <a:endParaRPr lang="ko-KR" altLang="en-US" sz="16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2" name="순서도: 문서 11"/>
          <p:cNvSpPr/>
          <p:nvPr/>
        </p:nvSpPr>
        <p:spPr>
          <a:xfrm>
            <a:off x="8076095" y="4798923"/>
            <a:ext cx="2316035" cy="1383287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dist="1016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600" dirty="0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인테리어 점검</a:t>
            </a:r>
            <a:endParaRPr lang="en-US" altLang="ko-KR" sz="1600" dirty="0" smtClean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sz="1600" dirty="0" err="1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고객설문</a:t>
            </a:r>
            <a:r>
              <a:rPr lang="ko-KR" altLang="en-US" sz="1600" dirty="0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조사</a:t>
            </a:r>
            <a:endParaRPr lang="en-US" altLang="ko-KR" sz="1600" dirty="0" smtClean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sz="1600" dirty="0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가격적정성확인</a:t>
            </a:r>
            <a:endParaRPr lang="ko-KR" altLang="en-US" sz="16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cxnSp>
        <p:nvCxnSpPr>
          <p:cNvPr id="14" name="직선 화살표 연결선 13"/>
          <p:cNvCxnSpPr/>
          <p:nvPr/>
        </p:nvCxnSpPr>
        <p:spPr>
          <a:xfrm>
            <a:off x="4031378" y="2542958"/>
            <a:ext cx="1188051" cy="5139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화살표 연결선 15"/>
          <p:cNvCxnSpPr/>
          <p:nvPr/>
        </p:nvCxnSpPr>
        <p:spPr>
          <a:xfrm flipV="1">
            <a:off x="3967970" y="4632062"/>
            <a:ext cx="1251459" cy="5206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화살표 연결선 17"/>
          <p:cNvCxnSpPr/>
          <p:nvPr/>
        </p:nvCxnSpPr>
        <p:spPr>
          <a:xfrm>
            <a:off x="7288511" y="4632062"/>
            <a:ext cx="734189" cy="64074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화살표 연결선 19"/>
          <p:cNvCxnSpPr/>
          <p:nvPr/>
        </p:nvCxnSpPr>
        <p:spPr>
          <a:xfrm flipV="1">
            <a:off x="7288511" y="2589682"/>
            <a:ext cx="787584" cy="4672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화살표 연결선 24"/>
          <p:cNvCxnSpPr>
            <a:endCxn id="5" idx="2"/>
          </p:cNvCxnSpPr>
          <p:nvPr/>
        </p:nvCxnSpPr>
        <p:spPr>
          <a:xfrm flipH="1" flipV="1">
            <a:off x="3147013" y="2542958"/>
            <a:ext cx="3337" cy="9344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화살표 연결선 26"/>
          <p:cNvCxnSpPr>
            <a:endCxn id="6" idx="0"/>
          </p:cNvCxnSpPr>
          <p:nvPr/>
        </p:nvCxnSpPr>
        <p:spPr>
          <a:xfrm flipH="1">
            <a:off x="3178716" y="4318365"/>
            <a:ext cx="2502" cy="8343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6210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89454" y="365126"/>
            <a:ext cx="9478279" cy="1003138"/>
          </a:xfrm>
        </p:spPr>
        <p:txBody>
          <a:bodyPr>
            <a:normAutofit/>
          </a:bodyPr>
          <a:lstStyle/>
          <a:p>
            <a:r>
              <a:rPr lang="en-US" altLang="ko-KR" sz="3200" b="1" dirty="0" smtClean="0">
                <a:latin typeface="바탕" panose="02030600000101010101" pitchFamily="18" charset="-127"/>
                <a:ea typeface="바탕" panose="02030600000101010101" pitchFamily="18" charset="-127"/>
              </a:rPr>
              <a:t>Make-Or-Buy </a:t>
            </a:r>
            <a:r>
              <a:rPr lang="ko-KR" altLang="en-US" sz="3200" b="1" dirty="0" smtClean="0">
                <a:latin typeface="바탕" panose="02030600000101010101" pitchFamily="18" charset="-127"/>
                <a:ea typeface="바탕" panose="02030600000101010101" pitchFamily="18" charset="-127"/>
              </a:rPr>
              <a:t>의사결정</a:t>
            </a:r>
            <a:endParaRPr lang="ko-KR" altLang="en-US" sz="3200" b="1" dirty="0">
              <a:latin typeface="바탕" panose="02030600000101010101" pitchFamily="18" charset="-127"/>
              <a:ea typeface="바탕" panose="02030600000101010101" pitchFamily="18" charset="-127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1822126" y="2135822"/>
            <a:ext cx="2302686" cy="102119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의사결정</a:t>
            </a:r>
            <a:endParaRPr lang="en-US" altLang="ko-KR" dirty="0" smtClean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요인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5639914" y="1488403"/>
            <a:ext cx="4064741" cy="36709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수량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5639914" y="1975637"/>
            <a:ext cx="4064741" cy="3670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부품 표준화 여부</a:t>
            </a:r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5639914" y="2462871"/>
            <a:ext cx="4064741" cy="36709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부품의 크기</a:t>
            </a:r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5639914" y="2950105"/>
            <a:ext cx="4064741" cy="3670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특수 </a:t>
            </a:r>
            <a:r>
              <a:rPr lang="ko-KR" altLang="en-US" dirty="0" err="1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설계사양</a:t>
            </a:r>
            <a:r>
              <a:rPr lang="ko-KR" altLang="en-US" dirty="0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여부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5639914" y="3437339"/>
            <a:ext cx="4064741" cy="36709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품질과 신뢰도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cxnSp>
        <p:nvCxnSpPr>
          <p:cNvPr id="10" name="꺾인 연결선 9"/>
          <p:cNvCxnSpPr>
            <a:stCxn id="8" idx="1"/>
            <a:endCxn id="4" idx="1"/>
          </p:cNvCxnSpPr>
          <p:nvPr/>
        </p:nvCxnSpPr>
        <p:spPr>
          <a:xfrm rot="10800000">
            <a:off x="5639914" y="1671951"/>
            <a:ext cx="12700" cy="1948936"/>
          </a:xfrm>
          <a:prstGeom prst="bentConnector3">
            <a:avLst>
              <a:gd name="adj1" fmla="val 4743063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꺾인 연결선 12"/>
          <p:cNvCxnSpPr>
            <a:stCxn id="7" idx="1"/>
            <a:endCxn id="5" idx="1"/>
          </p:cNvCxnSpPr>
          <p:nvPr/>
        </p:nvCxnSpPr>
        <p:spPr>
          <a:xfrm rot="10800000">
            <a:off x="5639914" y="2159185"/>
            <a:ext cx="12700" cy="974468"/>
          </a:xfrm>
          <a:prstGeom prst="bentConnector3">
            <a:avLst>
              <a:gd name="adj1" fmla="val 4743071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연결선 15"/>
          <p:cNvCxnSpPr>
            <a:stCxn id="3" idx="6"/>
            <a:endCxn id="6" idx="1"/>
          </p:cNvCxnSpPr>
          <p:nvPr/>
        </p:nvCxnSpPr>
        <p:spPr>
          <a:xfrm>
            <a:off x="4124812" y="2646418"/>
            <a:ext cx="1515102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2242617" y="4138161"/>
            <a:ext cx="3183714" cy="11580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dist="1016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공급사슬</a:t>
            </a:r>
            <a:endParaRPr lang="ko-KR" altLang="en-US" sz="2400" b="1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5426331" y="4138161"/>
            <a:ext cx="4211580" cy="115801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>
            <a:outerShdw dist="1016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공급업체로부터 원료와 부품을 구매</a:t>
            </a:r>
            <a:endParaRPr lang="en-US" altLang="ko-KR" dirty="0" smtClean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하여 생산공정을 거쳐 완제품 생산하여</a:t>
            </a:r>
            <a:endParaRPr lang="en-US" altLang="ko-KR" dirty="0" smtClean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고객에게 전달하는 전체 과정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9" name="빗면 18"/>
          <p:cNvSpPr/>
          <p:nvPr/>
        </p:nvSpPr>
        <p:spPr>
          <a:xfrm>
            <a:off x="2976807" y="5626564"/>
            <a:ext cx="6340730" cy="760887"/>
          </a:xfrm>
          <a:prstGeom prst="bevel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i="1" dirty="0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목표</a:t>
            </a:r>
            <a:r>
              <a:rPr lang="en-US" altLang="ko-KR" i="1" dirty="0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i="1" dirty="0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고품질의 제품과 서비스 제공을 통한 고객만족</a:t>
            </a:r>
            <a:endParaRPr lang="ko-KR" altLang="en-US" i="1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80433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60</Words>
  <Application>Microsoft Office PowerPoint</Application>
  <PresentationFormat>와이드스크린</PresentationFormat>
  <Paragraphs>28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굴림</vt:lpstr>
      <vt:lpstr>맑은 고딕</vt:lpstr>
      <vt:lpstr>바탕</vt:lpstr>
      <vt:lpstr>Arial</vt:lpstr>
      <vt:lpstr>Office 테마</vt:lpstr>
      <vt:lpstr>PowerPoint 프레젠테이션</vt:lpstr>
      <vt:lpstr>Make-Or-Buy 의사결정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Jungwoong Seo</dc:creator>
  <cp:lastModifiedBy>Jungwoong Seo</cp:lastModifiedBy>
  <cp:revision>6</cp:revision>
  <dcterms:created xsi:type="dcterms:W3CDTF">2023-07-20T02:18:40Z</dcterms:created>
  <dcterms:modified xsi:type="dcterms:W3CDTF">2023-07-20T02:31:58Z</dcterms:modified>
</cp:coreProperties>
</file>