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17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0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CA6C-83F7-4FF3-A5CB-11AE09E95BE2}" type="datetimeFigureOut">
              <a:rPr lang="ko-KR" altLang="en-US" smtClean="0"/>
              <a:t>2021-08-11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EEF4-10B1-474A-B57A-CEB0D2CFDA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6014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CA6C-83F7-4FF3-A5CB-11AE09E95BE2}" type="datetimeFigureOut">
              <a:rPr lang="ko-KR" altLang="en-US" smtClean="0"/>
              <a:t>2021-08-11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EEF4-10B1-474A-B57A-CEB0D2CFDA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5605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CA6C-83F7-4FF3-A5CB-11AE09E95BE2}" type="datetimeFigureOut">
              <a:rPr lang="ko-KR" altLang="en-US" smtClean="0"/>
              <a:t>2021-08-11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EEF4-10B1-474A-B57A-CEB0D2CFDA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724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CA6C-83F7-4FF3-A5CB-11AE09E95BE2}" type="datetimeFigureOut">
              <a:rPr lang="ko-KR" altLang="en-US" smtClean="0"/>
              <a:t>2021-08-11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EEF4-10B1-474A-B57A-CEB0D2CFDA4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807308"/>
            <a:ext cx="9906000" cy="2636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한쪽 모서리가 잘린 사각형 7"/>
          <p:cNvSpPr/>
          <p:nvPr userDrawn="1"/>
        </p:nvSpPr>
        <p:spPr>
          <a:xfrm>
            <a:off x="0" y="0"/>
            <a:ext cx="9091534" cy="1070919"/>
          </a:xfrm>
          <a:prstGeom prst="snip1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91535" cy="107092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7" y="6059528"/>
            <a:ext cx="2357309" cy="73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042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CA6C-83F7-4FF3-A5CB-11AE09E95BE2}" type="datetimeFigureOut">
              <a:rPr lang="ko-KR" altLang="en-US" smtClean="0"/>
              <a:t>2021-08-11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EEF4-10B1-474A-B57A-CEB0D2CFDA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8317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CA6C-83F7-4FF3-A5CB-11AE09E95BE2}" type="datetimeFigureOut">
              <a:rPr lang="ko-KR" altLang="en-US" smtClean="0"/>
              <a:t>2021-08-11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EEF4-10B1-474A-B57A-CEB0D2CFDA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1031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CA6C-83F7-4FF3-A5CB-11AE09E95BE2}" type="datetimeFigureOut">
              <a:rPr lang="ko-KR" altLang="en-US" smtClean="0"/>
              <a:t>2021-08-11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EEF4-10B1-474A-B57A-CEB0D2CFDA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9902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CA6C-83F7-4FF3-A5CB-11AE09E95BE2}" type="datetimeFigureOut">
              <a:rPr lang="ko-KR" altLang="en-US" smtClean="0"/>
              <a:t>2021-08-11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EEF4-10B1-474A-B57A-CEB0D2CFDA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5869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CA6C-83F7-4FF3-A5CB-11AE09E95BE2}" type="datetimeFigureOut">
              <a:rPr lang="ko-KR" altLang="en-US" smtClean="0"/>
              <a:t>2021-08-11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EEF4-10B1-474A-B57A-CEB0D2CFDA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4900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CA6C-83F7-4FF3-A5CB-11AE09E95BE2}" type="datetimeFigureOut">
              <a:rPr lang="ko-KR" altLang="en-US" smtClean="0"/>
              <a:t>2021-08-11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EEF4-10B1-474A-B57A-CEB0D2CFDA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7848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0CA6C-83F7-4FF3-A5CB-11AE09E95BE2}" type="datetimeFigureOut">
              <a:rPr lang="ko-KR" altLang="en-US" smtClean="0"/>
              <a:t>2021-08-11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EEF4-10B1-474A-B57A-CEB0D2CFDA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2892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0CA6C-83F7-4FF3-A5CB-11AE09E95BE2}" type="datetimeFigureOut">
              <a:rPr lang="ko-KR" altLang="en-US" smtClean="0"/>
              <a:t>2021-08-11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7EEF4-10B1-474A-B57A-CEB0D2CFDA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503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070764" y="0"/>
            <a:ext cx="4835236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061556" y="2784455"/>
            <a:ext cx="62677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altLang="ko-KR" sz="5400" b="1" cap="none" spc="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돋움" panose="020B0600000101010101" pitchFamily="50" charset="-127"/>
                <a:ea typeface="돋움" panose="020B0600000101010101" pitchFamily="50" charset="-127"/>
              </a:rPr>
              <a:t>Green Technology</a:t>
            </a:r>
            <a:endParaRPr lang="en-US" altLang="ko-KR" sz="5400" b="1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6" y="135102"/>
            <a:ext cx="2394066" cy="5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44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247687" y="1904726"/>
            <a:ext cx="5843848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5" name="눈물 방울 4"/>
          <p:cNvSpPr/>
          <p:nvPr/>
        </p:nvSpPr>
        <p:spPr>
          <a:xfrm>
            <a:off x="2811269" y="1325879"/>
            <a:ext cx="1122218" cy="853167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3487" y="1443061"/>
            <a:ext cx="2601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그린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IT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녹색 성장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247687" y="3366106"/>
            <a:ext cx="5843848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7" name="눈물 방울 16"/>
          <p:cNvSpPr/>
          <p:nvPr/>
        </p:nvSpPr>
        <p:spPr>
          <a:xfrm>
            <a:off x="2811269" y="2787259"/>
            <a:ext cx="1122218" cy="853167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2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33487" y="2904441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  <a:hlinkClick r:id="rId2" action="ppaction://hlinksldjump"/>
              </a:rPr>
              <a:t>국가별 환경 규제 현황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247687" y="4823330"/>
            <a:ext cx="5843848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0" name="눈물 방울 19"/>
          <p:cNvSpPr/>
          <p:nvPr/>
        </p:nvSpPr>
        <p:spPr>
          <a:xfrm>
            <a:off x="2811269" y="4244483"/>
            <a:ext cx="1122218" cy="853167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33487" y="4361665"/>
            <a:ext cx="2749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이산화탄소 배출량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247687" y="6252283"/>
            <a:ext cx="5843848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3" name="눈물 방울 22"/>
          <p:cNvSpPr/>
          <p:nvPr/>
        </p:nvSpPr>
        <p:spPr>
          <a:xfrm>
            <a:off x="2811269" y="5673436"/>
            <a:ext cx="1122218" cy="853167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4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33487" y="5790618"/>
            <a:ext cx="1883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그린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IT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전략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9" t="32256" r="8315" b="33932"/>
          <a:stretch/>
        </p:blipFill>
        <p:spPr>
          <a:xfrm>
            <a:off x="834916" y="1325879"/>
            <a:ext cx="1379914" cy="184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52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그린 </a:t>
            </a:r>
            <a:r>
              <a:rPr lang="en-US" altLang="ko-KR" dirty="0" smtClean="0"/>
              <a:t>IT </a:t>
            </a:r>
            <a:r>
              <a:rPr lang="ko-KR" altLang="en-US" dirty="0" smtClean="0"/>
              <a:t>녹색 성장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40217" y="1301923"/>
            <a:ext cx="6210212" cy="205641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Green computing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The primary objective of such a program is to account for the triple bottom line and criteria for measuring organizational success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340217" y="3662738"/>
            <a:ext cx="7781318" cy="2189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그린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IT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녹색 성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장</a:t>
            </a:r>
            <a:endParaRPr lang="en-US" altLang="ko-KR" sz="2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컴퓨터를 사용할 때 소모되는 에너지를 절약하자는 기술 캠페인</a:t>
            </a:r>
            <a:endParaRPr lang="en-US" altLang="ko-KR" sz="20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냉각장치</a:t>
            </a: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CPU, GPU </a:t>
            </a: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프로세서 재설계</a:t>
            </a: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대체에너지 사용</a:t>
            </a: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가상화 등을 통해 컴퓨팅을 할 때 소비되는 전력 에너지를 줄임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5" name="동영상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57011" y="2036618"/>
            <a:ext cx="1964576" cy="132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7052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1841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0857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82</Words>
  <Application>Microsoft Office PowerPoint</Application>
  <PresentationFormat>A4 용지(210x297mm)</PresentationFormat>
  <Paragraphs>16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4" baseType="lpstr">
      <vt:lpstr>굴림</vt:lpstr>
      <vt:lpstr>돋움</vt:lpstr>
      <vt:lpstr>맑은 고딕</vt:lpstr>
      <vt:lpstr>Arial</vt:lpstr>
      <vt:lpstr>Calibri</vt:lpstr>
      <vt:lpstr>Calibri Light</vt:lpstr>
      <vt:lpstr>Wingdings</vt:lpstr>
      <vt:lpstr>Office 테마</vt:lpstr>
      <vt:lpstr>PowerPoint 프레젠테이션</vt:lpstr>
      <vt:lpstr>목차</vt:lpstr>
      <vt:lpstr>1. 그린 IT 녹색 성장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SD</dc:creator>
  <cp:lastModifiedBy>SD</cp:lastModifiedBy>
  <cp:revision>3</cp:revision>
  <dcterms:created xsi:type="dcterms:W3CDTF">2021-08-09T15:38:33Z</dcterms:created>
  <dcterms:modified xsi:type="dcterms:W3CDTF">2021-08-11T12:24:11Z</dcterms:modified>
</cp:coreProperties>
</file>