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FFFFFF"/>
    <a:srgbClr val="41719C"/>
    <a:srgbClr val="92D050"/>
    <a:srgbClr val="B2D3A4"/>
    <a:srgbClr val="AFD1A0"/>
    <a:srgbClr val="B3D4A5"/>
    <a:srgbClr val="A1C98C"/>
    <a:srgbClr val="B3D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6" autoAdjust="0"/>
    <p:restoredTop sz="94660"/>
  </p:normalViewPr>
  <p:slideViewPr>
    <p:cSldViewPr snapToGrid="0">
      <p:cViewPr>
        <p:scale>
          <a:sx n="75" d="100"/>
          <a:sy n="75" d="100"/>
        </p:scale>
        <p:origin x="5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sz="2000" b="1">
                <a:latin typeface="굴림" panose="020B0600000101010101" pitchFamily="50" charset="-127"/>
                <a:ea typeface="굴림" panose="020B0600000101010101" pitchFamily="50" charset="-127"/>
              </a:rPr>
              <a:t>연령별 가상화폐 구매경험</a:t>
            </a:r>
            <a:r>
              <a:rPr lang="en-US" sz="2000" b="1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sz="2000" b="1">
                <a:latin typeface="굴림" panose="020B0600000101010101" pitchFamily="50" charset="-127"/>
                <a:ea typeface="굴림" panose="020B0600000101010101" pitchFamily="50" charset="-127"/>
              </a:rPr>
              <a:t>단위</a:t>
            </a:r>
            <a:r>
              <a:rPr lang="en-US" sz="2000" b="1">
                <a:latin typeface="굴림" panose="020B0600000101010101" pitchFamily="50" charset="-127"/>
                <a:ea typeface="굴림" panose="020B0600000101010101" pitchFamily="50" charset="-127"/>
              </a:rPr>
              <a:t>:0%)</a:t>
            </a:r>
            <a:endParaRPr lang="ko-KR" sz="2000" b="1">
              <a:latin typeface="굴림" panose="020B0600000101010101" pitchFamily="50" charset="-127"/>
              <a:ea typeface="굴림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구매경험 없음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</c:v>
                </c:pt>
                <c:pt idx="4">
                  <c:v>60대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77.3</c:v>
                </c:pt>
                <c:pt idx="1">
                  <c:v>80.5</c:v>
                </c:pt>
                <c:pt idx="2">
                  <c:v>88.1</c:v>
                </c:pt>
                <c:pt idx="3">
                  <c:v>91.8</c:v>
                </c:pt>
                <c:pt idx="4">
                  <c:v>89.5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F-475F-83DD-E6A199C4B6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43744904"/>
        <c:axId val="74374556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구매경험 있음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  <a:tailEnd type="none"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DF-475F-83DD-E6A199C4B6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FDF-475F-83DD-E6A199C4B67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FDF-475F-83DD-E6A199C4B672}"/>
                </c:ext>
              </c:extLst>
            </c:dLbl>
            <c:dLbl>
              <c:idx val="3"/>
              <c:layout>
                <c:manualLayout>
                  <c:x val="-3.1196856020007251E-2"/>
                  <c:y val="4.8192749569356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DF-475F-83DD-E6A199C4B67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DF-475F-83DD-E6A199C4B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20대</c:v>
                </c:pt>
                <c:pt idx="1">
                  <c:v>30대</c:v>
                </c:pt>
                <c:pt idx="2">
                  <c:v>40대</c:v>
                </c:pt>
                <c:pt idx="3">
                  <c:v>50대</c:v>
                </c:pt>
                <c:pt idx="4">
                  <c:v>60대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22.7</c:v>
                </c:pt>
                <c:pt idx="1">
                  <c:v>19.5</c:v>
                </c:pt>
                <c:pt idx="2">
                  <c:v>12.1</c:v>
                </c:pt>
                <c:pt idx="3">
                  <c:v>8.1999999999999993</c:v>
                </c:pt>
                <c:pt idx="4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FDF-475F-83DD-E6A199C4B67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01893720"/>
        <c:axId val="301892736"/>
      </c:lineChart>
      <c:catAx>
        <c:axId val="74374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43745560"/>
        <c:crosses val="autoZero"/>
        <c:auto val="1"/>
        <c:lblAlgn val="ctr"/>
        <c:lblOffset val="100"/>
        <c:noMultiLvlLbl val="0"/>
      </c:catAx>
      <c:valAx>
        <c:axId val="743745560"/>
        <c:scaling>
          <c:orientation val="minMax"/>
          <c:min val="7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743744904"/>
        <c:crosses val="autoZero"/>
        <c:crossBetween val="between"/>
      </c:valAx>
      <c:valAx>
        <c:axId val="301892736"/>
        <c:scaling>
          <c:orientation val="minMax"/>
          <c:max val="3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301893720"/>
        <c:crosses val="max"/>
        <c:crossBetween val="between"/>
        <c:majorUnit val="10"/>
      </c:valAx>
      <c:catAx>
        <c:axId val="301893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018927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BF757E-CFBB-4F92-A07F-F3F6DD7EDBD9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9C81BCF0-C9C9-4E94-9717-BA79A3B7E4E1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전자 상거래</a:t>
          </a:r>
        </a:p>
      </dgm:t>
    </dgm:pt>
    <dgm:pt modelId="{05D7FC4C-0A42-404E-821B-C164701EC165}" type="parTrans" cxnId="{A0632FCB-1408-4BEE-94DA-95AAD1259E5E}">
      <dgm:prSet/>
      <dgm:spPr/>
      <dgm:t>
        <a:bodyPr/>
        <a:lstStyle/>
        <a:p>
          <a:pPr latinLnBrk="1"/>
          <a:endParaRPr lang="ko-KR" altLang="en-US"/>
        </a:p>
      </dgm:t>
    </dgm:pt>
    <dgm:pt modelId="{BD37B02C-261D-4115-A7EF-4C7C4FC6854F}" type="sibTrans" cxnId="{A0632FCB-1408-4BEE-94DA-95AAD1259E5E}">
      <dgm:prSet/>
      <dgm:spPr/>
      <dgm:t>
        <a:bodyPr/>
        <a:lstStyle/>
        <a:p>
          <a:pPr latinLnBrk="1"/>
          <a:endParaRPr lang="ko-KR" altLang="en-US"/>
        </a:p>
      </dgm:t>
    </dgm:pt>
    <dgm:pt modelId="{0678C528-8F23-4896-9591-140102B3C77E}">
      <dgm:prSet phldrT="[텍스트]"/>
      <dgm:spPr/>
      <dgm:t>
        <a:bodyPr/>
        <a:lstStyle/>
        <a:p>
          <a:pPr latinLnBrk="1"/>
          <a:r>
            <a:rPr lang="en-US" altLang="ko-KR" dirty="0">
              <a:solidFill>
                <a:schemeClr val="tx1"/>
              </a:solidFill>
            </a:rPr>
            <a:t>P2P </a:t>
          </a:r>
          <a:r>
            <a:rPr lang="ko-KR" altLang="en-US" dirty="0">
              <a:solidFill>
                <a:schemeClr val="tx1"/>
              </a:solidFill>
            </a:rPr>
            <a:t>대출</a:t>
          </a:r>
        </a:p>
      </dgm:t>
    </dgm:pt>
    <dgm:pt modelId="{D1ED4DAF-566E-4AE1-8178-F202B79E0336}" type="parTrans" cxnId="{E8104D2C-FEB3-4BE9-B4A9-39B6A91525A3}">
      <dgm:prSet/>
      <dgm:spPr/>
      <dgm:t>
        <a:bodyPr/>
        <a:lstStyle/>
        <a:p>
          <a:pPr latinLnBrk="1"/>
          <a:endParaRPr lang="ko-KR" altLang="en-US"/>
        </a:p>
      </dgm:t>
    </dgm:pt>
    <dgm:pt modelId="{4828DA06-4861-4FD2-99A1-E521F7E0ABBD}" type="sibTrans" cxnId="{E8104D2C-FEB3-4BE9-B4A9-39B6A91525A3}">
      <dgm:prSet/>
      <dgm:spPr/>
      <dgm:t>
        <a:bodyPr/>
        <a:lstStyle/>
        <a:p>
          <a:pPr latinLnBrk="1"/>
          <a:endParaRPr lang="ko-KR" altLang="en-US"/>
        </a:p>
      </dgm:t>
    </dgm:pt>
    <dgm:pt modelId="{14B6283D-4BCF-4B50-8958-2E256E272171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소액 금용</a:t>
          </a:r>
        </a:p>
      </dgm:t>
    </dgm:pt>
    <dgm:pt modelId="{89EF96F6-9AA0-470B-8CD9-0E31C0452ED1}" type="parTrans" cxnId="{01D3C3A0-5B9A-4516-8D14-76CE288D69AE}">
      <dgm:prSet/>
      <dgm:spPr/>
      <dgm:t>
        <a:bodyPr/>
        <a:lstStyle/>
        <a:p>
          <a:pPr latinLnBrk="1"/>
          <a:endParaRPr lang="ko-KR" altLang="en-US"/>
        </a:p>
      </dgm:t>
    </dgm:pt>
    <dgm:pt modelId="{E4B2BC6F-7F6A-42E1-B9E7-1D2FD74B65C3}" type="sibTrans" cxnId="{01D3C3A0-5B9A-4516-8D14-76CE288D69AE}">
      <dgm:prSet/>
      <dgm:spPr/>
      <dgm:t>
        <a:bodyPr/>
        <a:lstStyle/>
        <a:p>
          <a:pPr latinLnBrk="1"/>
          <a:endParaRPr lang="ko-KR" altLang="en-US"/>
        </a:p>
      </dgm:t>
    </dgm:pt>
    <dgm:pt modelId="{30B65913-FDD9-48C5-99BE-27969E6DF2C7}" type="pres">
      <dgm:prSet presAssocID="{51BF757E-CFBB-4F92-A07F-F3F6DD7EDBD9}" presName="Name0" presStyleCnt="0">
        <dgm:presLayoutVars>
          <dgm:dir/>
          <dgm:resizeHandles val="exact"/>
        </dgm:presLayoutVars>
      </dgm:prSet>
      <dgm:spPr/>
    </dgm:pt>
    <dgm:pt modelId="{3D9CD2E9-127F-46A9-B89A-ED500ACDFE35}" type="pres">
      <dgm:prSet presAssocID="{9C81BCF0-C9C9-4E94-9717-BA79A3B7E4E1}" presName="node" presStyleLbl="node1" presStyleIdx="0" presStyleCnt="3">
        <dgm:presLayoutVars>
          <dgm:bulletEnabled val="1"/>
        </dgm:presLayoutVars>
      </dgm:prSet>
      <dgm:spPr/>
    </dgm:pt>
    <dgm:pt modelId="{D0A55621-5A66-4000-BC19-E73CF568F8F8}" type="pres">
      <dgm:prSet presAssocID="{BD37B02C-261D-4115-A7EF-4C7C4FC6854F}" presName="sibTrans" presStyleLbl="sibTrans2D1" presStyleIdx="0" presStyleCnt="2"/>
      <dgm:spPr/>
    </dgm:pt>
    <dgm:pt modelId="{1A83939D-042E-4CBA-A350-94A4275BADB0}" type="pres">
      <dgm:prSet presAssocID="{BD37B02C-261D-4115-A7EF-4C7C4FC6854F}" presName="connectorText" presStyleLbl="sibTrans2D1" presStyleIdx="0" presStyleCnt="2"/>
      <dgm:spPr/>
    </dgm:pt>
    <dgm:pt modelId="{4AC37A26-71C7-40FD-89D8-94B159B6EE37}" type="pres">
      <dgm:prSet presAssocID="{0678C528-8F23-4896-9591-140102B3C77E}" presName="node" presStyleLbl="node1" presStyleIdx="1" presStyleCnt="3">
        <dgm:presLayoutVars>
          <dgm:bulletEnabled val="1"/>
        </dgm:presLayoutVars>
      </dgm:prSet>
      <dgm:spPr/>
    </dgm:pt>
    <dgm:pt modelId="{E8F65C69-5013-4C21-B59D-8C1E97923AE1}" type="pres">
      <dgm:prSet presAssocID="{4828DA06-4861-4FD2-99A1-E521F7E0ABBD}" presName="sibTrans" presStyleLbl="sibTrans2D1" presStyleIdx="1" presStyleCnt="2"/>
      <dgm:spPr/>
    </dgm:pt>
    <dgm:pt modelId="{AA96B5EE-2C18-4046-95E7-CD77BC05CA0E}" type="pres">
      <dgm:prSet presAssocID="{4828DA06-4861-4FD2-99A1-E521F7E0ABBD}" presName="connectorText" presStyleLbl="sibTrans2D1" presStyleIdx="1" presStyleCnt="2"/>
      <dgm:spPr/>
    </dgm:pt>
    <dgm:pt modelId="{C024A493-851F-419F-8B0A-A01577184261}" type="pres">
      <dgm:prSet presAssocID="{14B6283D-4BCF-4B50-8958-2E256E272171}" presName="node" presStyleLbl="node1" presStyleIdx="2" presStyleCnt="3">
        <dgm:presLayoutVars>
          <dgm:bulletEnabled val="1"/>
        </dgm:presLayoutVars>
      </dgm:prSet>
      <dgm:spPr/>
    </dgm:pt>
  </dgm:ptLst>
  <dgm:cxnLst>
    <dgm:cxn modelId="{E8104D2C-FEB3-4BE9-B4A9-39B6A91525A3}" srcId="{51BF757E-CFBB-4F92-A07F-F3F6DD7EDBD9}" destId="{0678C528-8F23-4896-9591-140102B3C77E}" srcOrd="1" destOrd="0" parTransId="{D1ED4DAF-566E-4AE1-8178-F202B79E0336}" sibTransId="{4828DA06-4861-4FD2-99A1-E521F7E0ABBD}"/>
    <dgm:cxn modelId="{ED9B2738-8243-4C59-91AE-EC5C5AF6F4F0}" type="presOf" srcId="{51BF757E-CFBB-4F92-A07F-F3F6DD7EDBD9}" destId="{30B65913-FDD9-48C5-99BE-27969E6DF2C7}" srcOrd="0" destOrd="0" presId="urn:microsoft.com/office/officeart/2005/8/layout/process1"/>
    <dgm:cxn modelId="{FB5B9A73-5AB0-46AF-A36D-EC0CC7DC3C55}" type="presOf" srcId="{9C81BCF0-C9C9-4E94-9717-BA79A3B7E4E1}" destId="{3D9CD2E9-127F-46A9-B89A-ED500ACDFE35}" srcOrd="0" destOrd="0" presId="urn:microsoft.com/office/officeart/2005/8/layout/process1"/>
    <dgm:cxn modelId="{98FADB73-A1D4-4F82-9410-9DBBC67E4F05}" type="presOf" srcId="{0678C528-8F23-4896-9591-140102B3C77E}" destId="{4AC37A26-71C7-40FD-89D8-94B159B6EE37}" srcOrd="0" destOrd="0" presId="urn:microsoft.com/office/officeart/2005/8/layout/process1"/>
    <dgm:cxn modelId="{A887FC5A-F40D-4FC5-83EA-A80949CB1E4F}" type="presOf" srcId="{BD37B02C-261D-4115-A7EF-4C7C4FC6854F}" destId="{D0A55621-5A66-4000-BC19-E73CF568F8F8}" srcOrd="0" destOrd="0" presId="urn:microsoft.com/office/officeart/2005/8/layout/process1"/>
    <dgm:cxn modelId="{01D3C3A0-5B9A-4516-8D14-76CE288D69AE}" srcId="{51BF757E-CFBB-4F92-A07F-F3F6DD7EDBD9}" destId="{14B6283D-4BCF-4B50-8958-2E256E272171}" srcOrd="2" destOrd="0" parTransId="{89EF96F6-9AA0-470B-8CD9-0E31C0452ED1}" sibTransId="{E4B2BC6F-7F6A-42E1-B9E7-1D2FD74B65C3}"/>
    <dgm:cxn modelId="{1A1067AE-7028-4D75-8187-6430366D49A0}" type="presOf" srcId="{4828DA06-4861-4FD2-99A1-E521F7E0ABBD}" destId="{E8F65C69-5013-4C21-B59D-8C1E97923AE1}" srcOrd="0" destOrd="0" presId="urn:microsoft.com/office/officeart/2005/8/layout/process1"/>
    <dgm:cxn modelId="{3EFD68AF-2F5B-4412-824B-A37C4388E6FE}" type="presOf" srcId="{4828DA06-4861-4FD2-99A1-E521F7E0ABBD}" destId="{AA96B5EE-2C18-4046-95E7-CD77BC05CA0E}" srcOrd="1" destOrd="0" presId="urn:microsoft.com/office/officeart/2005/8/layout/process1"/>
    <dgm:cxn modelId="{0467ADCA-9303-4E01-A5BA-89043FF66B61}" type="presOf" srcId="{BD37B02C-261D-4115-A7EF-4C7C4FC6854F}" destId="{1A83939D-042E-4CBA-A350-94A4275BADB0}" srcOrd="1" destOrd="0" presId="urn:microsoft.com/office/officeart/2005/8/layout/process1"/>
    <dgm:cxn modelId="{A0632FCB-1408-4BEE-94DA-95AAD1259E5E}" srcId="{51BF757E-CFBB-4F92-A07F-F3F6DD7EDBD9}" destId="{9C81BCF0-C9C9-4E94-9717-BA79A3B7E4E1}" srcOrd="0" destOrd="0" parTransId="{05D7FC4C-0A42-404E-821B-C164701EC165}" sibTransId="{BD37B02C-261D-4115-A7EF-4C7C4FC6854F}"/>
    <dgm:cxn modelId="{98384DDE-D1CD-46D9-8E12-1124F152D205}" type="presOf" srcId="{14B6283D-4BCF-4B50-8958-2E256E272171}" destId="{C024A493-851F-419F-8B0A-A01577184261}" srcOrd="0" destOrd="0" presId="urn:microsoft.com/office/officeart/2005/8/layout/process1"/>
    <dgm:cxn modelId="{6BD531CC-615F-4868-9489-F57634E385B5}" type="presParOf" srcId="{30B65913-FDD9-48C5-99BE-27969E6DF2C7}" destId="{3D9CD2E9-127F-46A9-B89A-ED500ACDFE35}" srcOrd="0" destOrd="0" presId="urn:microsoft.com/office/officeart/2005/8/layout/process1"/>
    <dgm:cxn modelId="{5BC47ECE-7749-465A-B5DB-93C498A36B0D}" type="presParOf" srcId="{30B65913-FDD9-48C5-99BE-27969E6DF2C7}" destId="{D0A55621-5A66-4000-BC19-E73CF568F8F8}" srcOrd="1" destOrd="0" presId="urn:microsoft.com/office/officeart/2005/8/layout/process1"/>
    <dgm:cxn modelId="{C7AE988D-279D-4581-949B-70E3EBDE4DC7}" type="presParOf" srcId="{D0A55621-5A66-4000-BC19-E73CF568F8F8}" destId="{1A83939D-042E-4CBA-A350-94A4275BADB0}" srcOrd="0" destOrd="0" presId="urn:microsoft.com/office/officeart/2005/8/layout/process1"/>
    <dgm:cxn modelId="{D995D9DA-6829-4A6D-AE87-ED1F63D51A79}" type="presParOf" srcId="{30B65913-FDD9-48C5-99BE-27969E6DF2C7}" destId="{4AC37A26-71C7-40FD-89D8-94B159B6EE37}" srcOrd="2" destOrd="0" presId="urn:microsoft.com/office/officeart/2005/8/layout/process1"/>
    <dgm:cxn modelId="{D6DA4AC5-E56B-4ADD-97BD-D0B99E2901E7}" type="presParOf" srcId="{30B65913-FDD9-48C5-99BE-27969E6DF2C7}" destId="{E8F65C69-5013-4C21-B59D-8C1E97923AE1}" srcOrd="3" destOrd="0" presId="urn:microsoft.com/office/officeart/2005/8/layout/process1"/>
    <dgm:cxn modelId="{C965A6DF-14D6-4D4C-A483-426B800B90FF}" type="presParOf" srcId="{E8F65C69-5013-4C21-B59D-8C1E97923AE1}" destId="{AA96B5EE-2C18-4046-95E7-CD77BC05CA0E}" srcOrd="0" destOrd="0" presId="urn:microsoft.com/office/officeart/2005/8/layout/process1"/>
    <dgm:cxn modelId="{7CEDB86E-373B-4735-AA2F-FA8CD82FDFCB}" type="presParOf" srcId="{30B65913-FDD9-48C5-99BE-27969E6DF2C7}" destId="{C024A493-851F-419F-8B0A-A0157718426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1D3844-8C61-421E-92BD-DB6ADCC71B97}" type="doc">
      <dgm:prSet loTypeId="urn:microsoft.com/office/officeart/2005/8/layout/cycle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6EB7B92-415B-4A6E-9709-806D5E0CB10D}">
      <dgm:prSet phldrT="[텍스트]"/>
      <dgm:spPr/>
      <dgm:t>
        <a:bodyPr/>
        <a:lstStyle/>
        <a:p>
          <a:pPr latinLnBrk="1"/>
          <a:r>
            <a:rPr lang="ko-KR" altLang="en-US" dirty="0"/>
            <a:t>디지털 화폐</a:t>
          </a:r>
        </a:p>
      </dgm:t>
    </dgm:pt>
    <dgm:pt modelId="{29140C8F-9A7A-45D8-9256-243BFA388425}" type="parTrans" cxnId="{F475017B-43E6-4D6A-B95B-CDC076F38602}">
      <dgm:prSet/>
      <dgm:spPr/>
      <dgm:t>
        <a:bodyPr/>
        <a:lstStyle/>
        <a:p>
          <a:pPr latinLnBrk="1"/>
          <a:endParaRPr lang="ko-KR" altLang="en-US"/>
        </a:p>
      </dgm:t>
    </dgm:pt>
    <dgm:pt modelId="{15A1A98C-BE1A-479C-BEA2-A4D7EB4DDEFE}" type="sibTrans" cxnId="{F475017B-43E6-4D6A-B95B-CDC076F38602}">
      <dgm:prSet/>
      <dgm:spPr/>
      <dgm:t>
        <a:bodyPr/>
        <a:lstStyle/>
        <a:p>
          <a:pPr latinLnBrk="1"/>
          <a:endParaRPr lang="ko-KR" altLang="en-US"/>
        </a:p>
      </dgm:t>
    </dgm:pt>
    <dgm:pt modelId="{3A7EA97A-EF19-4DA9-8FB9-85211955A3AE}">
      <dgm:prSet phldrT="[텍스트]"/>
      <dgm:spPr/>
      <dgm:t>
        <a:bodyPr/>
        <a:lstStyle/>
        <a:p>
          <a:pPr latinLnBrk="1"/>
          <a:r>
            <a:rPr lang="ko-KR" altLang="en-US" dirty="0"/>
            <a:t>증권</a:t>
          </a:r>
        </a:p>
      </dgm:t>
    </dgm:pt>
    <dgm:pt modelId="{44A46C38-8526-4118-8C34-08965D6C297D}" type="parTrans" cxnId="{2FAE9025-111A-4FC9-AC71-3EB2633B65D1}">
      <dgm:prSet/>
      <dgm:spPr/>
      <dgm:t>
        <a:bodyPr/>
        <a:lstStyle/>
        <a:p>
          <a:pPr latinLnBrk="1"/>
          <a:endParaRPr lang="ko-KR" altLang="en-US"/>
        </a:p>
      </dgm:t>
    </dgm:pt>
    <dgm:pt modelId="{ADE65B3F-026F-4E9F-928E-0E2FAB5261B8}" type="sibTrans" cxnId="{2FAE9025-111A-4FC9-AC71-3EB2633B65D1}">
      <dgm:prSet/>
      <dgm:spPr/>
      <dgm:t>
        <a:bodyPr/>
        <a:lstStyle/>
        <a:p>
          <a:pPr latinLnBrk="1"/>
          <a:endParaRPr lang="ko-KR" altLang="en-US"/>
        </a:p>
      </dgm:t>
    </dgm:pt>
    <dgm:pt modelId="{8B272369-FA72-4B7F-8FE4-848B15C0156A}">
      <dgm:prSet phldrT="[텍스트]"/>
      <dgm:spPr/>
      <dgm:t>
        <a:bodyPr/>
        <a:lstStyle/>
        <a:p>
          <a:pPr latinLnBrk="1"/>
          <a:r>
            <a:rPr lang="ko-KR" altLang="en-US" dirty="0"/>
            <a:t>기록유지</a:t>
          </a:r>
        </a:p>
      </dgm:t>
    </dgm:pt>
    <dgm:pt modelId="{421159D7-1335-4AF2-BD7C-67A597AE588C}" type="parTrans" cxnId="{03455F0D-8F23-4931-9D82-9378EACDA140}">
      <dgm:prSet/>
      <dgm:spPr/>
      <dgm:t>
        <a:bodyPr/>
        <a:lstStyle/>
        <a:p>
          <a:pPr latinLnBrk="1"/>
          <a:endParaRPr lang="ko-KR" altLang="en-US"/>
        </a:p>
      </dgm:t>
    </dgm:pt>
    <dgm:pt modelId="{9F57EDCA-50BF-40D2-9684-4F4B36C42F32}" type="sibTrans" cxnId="{03455F0D-8F23-4931-9D82-9378EACDA140}">
      <dgm:prSet/>
      <dgm:spPr/>
      <dgm:t>
        <a:bodyPr/>
        <a:lstStyle/>
        <a:p>
          <a:pPr latinLnBrk="1"/>
          <a:endParaRPr lang="ko-KR" altLang="en-US"/>
        </a:p>
      </dgm:t>
    </dgm:pt>
    <dgm:pt modelId="{BC0E57B0-2307-4A9B-A5A5-7F6120631B9C}">
      <dgm:prSet phldrT="[텍스트]"/>
      <dgm:spPr/>
      <dgm:t>
        <a:bodyPr/>
        <a:lstStyle/>
        <a:p>
          <a:pPr latinLnBrk="1"/>
          <a:r>
            <a:rPr lang="ko-KR" altLang="en-US" dirty="0"/>
            <a:t>디지털 계약</a:t>
          </a:r>
        </a:p>
      </dgm:t>
    </dgm:pt>
    <dgm:pt modelId="{7C4C4285-727C-47B6-9AC6-91C865C7FB2C}" type="parTrans" cxnId="{5FD0A0EE-23A1-4967-93F0-03423CE84C84}">
      <dgm:prSet/>
      <dgm:spPr/>
      <dgm:t>
        <a:bodyPr/>
        <a:lstStyle/>
        <a:p>
          <a:pPr latinLnBrk="1"/>
          <a:endParaRPr lang="ko-KR" altLang="en-US"/>
        </a:p>
      </dgm:t>
    </dgm:pt>
    <dgm:pt modelId="{5CF80419-F28A-4F66-B0A8-3BA0D3286A6B}" type="sibTrans" cxnId="{5FD0A0EE-23A1-4967-93F0-03423CE84C84}">
      <dgm:prSet/>
      <dgm:spPr/>
      <dgm:t>
        <a:bodyPr/>
        <a:lstStyle/>
        <a:p>
          <a:pPr latinLnBrk="1"/>
          <a:endParaRPr lang="ko-KR" altLang="en-US"/>
        </a:p>
      </dgm:t>
    </dgm:pt>
    <dgm:pt modelId="{E7273257-8EFA-4274-B977-528A39CD3F0B}" type="pres">
      <dgm:prSet presAssocID="{691D3844-8C61-421E-92BD-DB6ADCC71B97}" presName="cycle" presStyleCnt="0">
        <dgm:presLayoutVars>
          <dgm:dir/>
          <dgm:resizeHandles val="exact"/>
        </dgm:presLayoutVars>
      </dgm:prSet>
      <dgm:spPr/>
    </dgm:pt>
    <dgm:pt modelId="{8FD42F88-94BF-49A4-BFF3-0A2E74B85737}" type="pres">
      <dgm:prSet presAssocID="{C6EB7B92-415B-4A6E-9709-806D5E0CB10D}" presName="node" presStyleLbl="node1" presStyleIdx="0" presStyleCnt="4">
        <dgm:presLayoutVars>
          <dgm:bulletEnabled val="1"/>
        </dgm:presLayoutVars>
      </dgm:prSet>
      <dgm:spPr/>
    </dgm:pt>
    <dgm:pt modelId="{2819CE99-A21A-4E21-83AD-4420CC1D8373}" type="pres">
      <dgm:prSet presAssocID="{C6EB7B92-415B-4A6E-9709-806D5E0CB10D}" presName="spNode" presStyleCnt="0"/>
      <dgm:spPr/>
    </dgm:pt>
    <dgm:pt modelId="{94A253FB-CF8A-455E-B522-380FA19C8F47}" type="pres">
      <dgm:prSet presAssocID="{15A1A98C-BE1A-479C-BEA2-A4D7EB4DDEFE}" presName="sibTrans" presStyleLbl="sibTrans1D1" presStyleIdx="0" presStyleCnt="4"/>
      <dgm:spPr/>
    </dgm:pt>
    <dgm:pt modelId="{67B0AE93-4B43-4AFF-87FC-ABF839C0ACF5}" type="pres">
      <dgm:prSet presAssocID="{3A7EA97A-EF19-4DA9-8FB9-85211955A3AE}" presName="node" presStyleLbl="node1" presStyleIdx="1" presStyleCnt="4">
        <dgm:presLayoutVars>
          <dgm:bulletEnabled val="1"/>
        </dgm:presLayoutVars>
      </dgm:prSet>
      <dgm:spPr/>
    </dgm:pt>
    <dgm:pt modelId="{4D1D41BD-F10D-4A70-93ED-405F0F2784C1}" type="pres">
      <dgm:prSet presAssocID="{3A7EA97A-EF19-4DA9-8FB9-85211955A3AE}" presName="spNode" presStyleCnt="0"/>
      <dgm:spPr/>
    </dgm:pt>
    <dgm:pt modelId="{1FB06B72-93AE-451A-92B3-D4EA3883E5B5}" type="pres">
      <dgm:prSet presAssocID="{ADE65B3F-026F-4E9F-928E-0E2FAB5261B8}" presName="sibTrans" presStyleLbl="sibTrans1D1" presStyleIdx="1" presStyleCnt="4"/>
      <dgm:spPr/>
    </dgm:pt>
    <dgm:pt modelId="{59EE77D4-F789-46B0-BE04-7029501A06FC}" type="pres">
      <dgm:prSet presAssocID="{8B272369-FA72-4B7F-8FE4-848B15C0156A}" presName="node" presStyleLbl="node1" presStyleIdx="2" presStyleCnt="4">
        <dgm:presLayoutVars>
          <dgm:bulletEnabled val="1"/>
        </dgm:presLayoutVars>
      </dgm:prSet>
      <dgm:spPr/>
    </dgm:pt>
    <dgm:pt modelId="{CF7C68B1-B576-4272-9BDB-6601B7061E8B}" type="pres">
      <dgm:prSet presAssocID="{8B272369-FA72-4B7F-8FE4-848B15C0156A}" presName="spNode" presStyleCnt="0"/>
      <dgm:spPr/>
    </dgm:pt>
    <dgm:pt modelId="{83A0967A-005F-47A6-BEE2-1C4200F81903}" type="pres">
      <dgm:prSet presAssocID="{9F57EDCA-50BF-40D2-9684-4F4B36C42F32}" presName="sibTrans" presStyleLbl="sibTrans1D1" presStyleIdx="2" presStyleCnt="4"/>
      <dgm:spPr/>
    </dgm:pt>
    <dgm:pt modelId="{A85309B4-7B71-4845-8300-7766C457BD9B}" type="pres">
      <dgm:prSet presAssocID="{BC0E57B0-2307-4A9B-A5A5-7F6120631B9C}" presName="node" presStyleLbl="node1" presStyleIdx="3" presStyleCnt="4">
        <dgm:presLayoutVars>
          <dgm:bulletEnabled val="1"/>
        </dgm:presLayoutVars>
      </dgm:prSet>
      <dgm:spPr/>
    </dgm:pt>
    <dgm:pt modelId="{AA358473-203B-4C47-B732-9948BD197DA1}" type="pres">
      <dgm:prSet presAssocID="{BC0E57B0-2307-4A9B-A5A5-7F6120631B9C}" presName="spNode" presStyleCnt="0"/>
      <dgm:spPr/>
    </dgm:pt>
    <dgm:pt modelId="{EBB28357-403F-46B7-B723-6185E042E769}" type="pres">
      <dgm:prSet presAssocID="{5CF80419-F28A-4F66-B0A8-3BA0D3286A6B}" presName="sibTrans" presStyleLbl="sibTrans1D1" presStyleIdx="3" presStyleCnt="4"/>
      <dgm:spPr/>
    </dgm:pt>
  </dgm:ptLst>
  <dgm:cxnLst>
    <dgm:cxn modelId="{B8DBA307-8E65-485F-BF65-663B3B981DF1}" type="presOf" srcId="{C6EB7B92-415B-4A6E-9709-806D5E0CB10D}" destId="{8FD42F88-94BF-49A4-BFF3-0A2E74B85737}" srcOrd="0" destOrd="0" presId="urn:microsoft.com/office/officeart/2005/8/layout/cycle6"/>
    <dgm:cxn modelId="{03455F0D-8F23-4931-9D82-9378EACDA140}" srcId="{691D3844-8C61-421E-92BD-DB6ADCC71B97}" destId="{8B272369-FA72-4B7F-8FE4-848B15C0156A}" srcOrd="2" destOrd="0" parTransId="{421159D7-1335-4AF2-BD7C-67A597AE588C}" sibTransId="{9F57EDCA-50BF-40D2-9684-4F4B36C42F32}"/>
    <dgm:cxn modelId="{2FAE9025-111A-4FC9-AC71-3EB2633B65D1}" srcId="{691D3844-8C61-421E-92BD-DB6ADCC71B97}" destId="{3A7EA97A-EF19-4DA9-8FB9-85211955A3AE}" srcOrd="1" destOrd="0" parTransId="{44A46C38-8526-4118-8C34-08965D6C297D}" sibTransId="{ADE65B3F-026F-4E9F-928E-0E2FAB5261B8}"/>
    <dgm:cxn modelId="{E519BF2F-6A85-4F34-B853-19EBB37F0166}" type="presOf" srcId="{5CF80419-F28A-4F66-B0A8-3BA0D3286A6B}" destId="{EBB28357-403F-46B7-B723-6185E042E769}" srcOrd="0" destOrd="0" presId="urn:microsoft.com/office/officeart/2005/8/layout/cycle6"/>
    <dgm:cxn modelId="{2C712260-D497-4BDD-9A7B-C84685D59DCC}" type="presOf" srcId="{15A1A98C-BE1A-479C-BEA2-A4D7EB4DDEFE}" destId="{94A253FB-CF8A-455E-B522-380FA19C8F47}" srcOrd="0" destOrd="0" presId="urn:microsoft.com/office/officeart/2005/8/layout/cycle6"/>
    <dgm:cxn modelId="{59E06073-1B30-4694-BFCA-41ED28BBC3C0}" type="presOf" srcId="{9F57EDCA-50BF-40D2-9684-4F4B36C42F32}" destId="{83A0967A-005F-47A6-BEE2-1C4200F81903}" srcOrd="0" destOrd="0" presId="urn:microsoft.com/office/officeart/2005/8/layout/cycle6"/>
    <dgm:cxn modelId="{A0780C78-4B0D-4E74-9CE7-7C37A7D1B2A3}" type="presOf" srcId="{3A7EA97A-EF19-4DA9-8FB9-85211955A3AE}" destId="{67B0AE93-4B43-4AFF-87FC-ABF839C0ACF5}" srcOrd="0" destOrd="0" presId="urn:microsoft.com/office/officeart/2005/8/layout/cycle6"/>
    <dgm:cxn modelId="{F475017B-43E6-4D6A-B95B-CDC076F38602}" srcId="{691D3844-8C61-421E-92BD-DB6ADCC71B97}" destId="{C6EB7B92-415B-4A6E-9709-806D5E0CB10D}" srcOrd="0" destOrd="0" parTransId="{29140C8F-9A7A-45D8-9256-243BFA388425}" sibTransId="{15A1A98C-BE1A-479C-BEA2-A4D7EB4DDEFE}"/>
    <dgm:cxn modelId="{32F38889-12FB-4437-A2BB-E01865A93F88}" type="presOf" srcId="{691D3844-8C61-421E-92BD-DB6ADCC71B97}" destId="{E7273257-8EFA-4274-B977-528A39CD3F0B}" srcOrd="0" destOrd="0" presId="urn:microsoft.com/office/officeart/2005/8/layout/cycle6"/>
    <dgm:cxn modelId="{376FDEA9-8124-46D7-8533-4CFBAADBD82F}" type="presOf" srcId="{8B272369-FA72-4B7F-8FE4-848B15C0156A}" destId="{59EE77D4-F789-46B0-BE04-7029501A06FC}" srcOrd="0" destOrd="0" presId="urn:microsoft.com/office/officeart/2005/8/layout/cycle6"/>
    <dgm:cxn modelId="{75627ABA-EBBF-41C8-AAD7-5E39F78395F1}" type="presOf" srcId="{BC0E57B0-2307-4A9B-A5A5-7F6120631B9C}" destId="{A85309B4-7B71-4845-8300-7766C457BD9B}" srcOrd="0" destOrd="0" presId="urn:microsoft.com/office/officeart/2005/8/layout/cycle6"/>
    <dgm:cxn modelId="{C26C60BD-4B86-4505-BA9E-ED86988C13D8}" type="presOf" srcId="{ADE65B3F-026F-4E9F-928E-0E2FAB5261B8}" destId="{1FB06B72-93AE-451A-92B3-D4EA3883E5B5}" srcOrd="0" destOrd="0" presId="urn:microsoft.com/office/officeart/2005/8/layout/cycle6"/>
    <dgm:cxn modelId="{5FD0A0EE-23A1-4967-93F0-03423CE84C84}" srcId="{691D3844-8C61-421E-92BD-DB6ADCC71B97}" destId="{BC0E57B0-2307-4A9B-A5A5-7F6120631B9C}" srcOrd="3" destOrd="0" parTransId="{7C4C4285-727C-47B6-9AC6-91C865C7FB2C}" sibTransId="{5CF80419-F28A-4F66-B0A8-3BA0D3286A6B}"/>
    <dgm:cxn modelId="{2519970E-5679-4683-A682-0270D21CFA46}" type="presParOf" srcId="{E7273257-8EFA-4274-B977-528A39CD3F0B}" destId="{8FD42F88-94BF-49A4-BFF3-0A2E74B85737}" srcOrd="0" destOrd="0" presId="urn:microsoft.com/office/officeart/2005/8/layout/cycle6"/>
    <dgm:cxn modelId="{AC4DE905-EFBF-4ABD-8893-6D4245E11722}" type="presParOf" srcId="{E7273257-8EFA-4274-B977-528A39CD3F0B}" destId="{2819CE99-A21A-4E21-83AD-4420CC1D8373}" srcOrd="1" destOrd="0" presId="urn:microsoft.com/office/officeart/2005/8/layout/cycle6"/>
    <dgm:cxn modelId="{8761F98C-6BE9-4668-8F10-12E280D35F1C}" type="presParOf" srcId="{E7273257-8EFA-4274-B977-528A39CD3F0B}" destId="{94A253FB-CF8A-455E-B522-380FA19C8F47}" srcOrd="2" destOrd="0" presId="urn:microsoft.com/office/officeart/2005/8/layout/cycle6"/>
    <dgm:cxn modelId="{A3CA3A6B-E219-4BAE-8CC3-88C51A3F2060}" type="presParOf" srcId="{E7273257-8EFA-4274-B977-528A39CD3F0B}" destId="{67B0AE93-4B43-4AFF-87FC-ABF839C0ACF5}" srcOrd="3" destOrd="0" presId="urn:microsoft.com/office/officeart/2005/8/layout/cycle6"/>
    <dgm:cxn modelId="{2752DFD1-D8B2-4ECD-A389-8BB128513058}" type="presParOf" srcId="{E7273257-8EFA-4274-B977-528A39CD3F0B}" destId="{4D1D41BD-F10D-4A70-93ED-405F0F2784C1}" srcOrd="4" destOrd="0" presId="urn:microsoft.com/office/officeart/2005/8/layout/cycle6"/>
    <dgm:cxn modelId="{303DF482-560F-4947-AB70-C5A10569CDED}" type="presParOf" srcId="{E7273257-8EFA-4274-B977-528A39CD3F0B}" destId="{1FB06B72-93AE-451A-92B3-D4EA3883E5B5}" srcOrd="5" destOrd="0" presId="urn:microsoft.com/office/officeart/2005/8/layout/cycle6"/>
    <dgm:cxn modelId="{4AA814BB-5696-47EB-A68C-5A836957573F}" type="presParOf" srcId="{E7273257-8EFA-4274-B977-528A39CD3F0B}" destId="{59EE77D4-F789-46B0-BE04-7029501A06FC}" srcOrd="6" destOrd="0" presId="urn:microsoft.com/office/officeart/2005/8/layout/cycle6"/>
    <dgm:cxn modelId="{2D3B88D9-0301-437E-BFC1-4209C64A99D0}" type="presParOf" srcId="{E7273257-8EFA-4274-B977-528A39CD3F0B}" destId="{CF7C68B1-B576-4272-9BDB-6601B7061E8B}" srcOrd="7" destOrd="0" presId="urn:microsoft.com/office/officeart/2005/8/layout/cycle6"/>
    <dgm:cxn modelId="{B3E6D78A-5F61-44F6-AB42-0BAE70717E1E}" type="presParOf" srcId="{E7273257-8EFA-4274-B977-528A39CD3F0B}" destId="{83A0967A-005F-47A6-BEE2-1C4200F81903}" srcOrd="8" destOrd="0" presId="urn:microsoft.com/office/officeart/2005/8/layout/cycle6"/>
    <dgm:cxn modelId="{29BA1BF3-B6A4-424B-A7B1-539667CE252A}" type="presParOf" srcId="{E7273257-8EFA-4274-B977-528A39CD3F0B}" destId="{A85309B4-7B71-4845-8300-7766C457BD9B}" srcOrd="9" destOrd="0" presId="urn:microsoft.com/office/officeart/2005/8/layout/cycle6"/>
    <dgm:cxn modelId="{2233B651-C79C-4936-9ABC-E9B7CDEF6AAF}" type="presParOf" srcId="{E7273257-8EFA-4274-B977-528A39CD3F0B}" destId="{AA358473-203B-4C47-B732-9948BD197DA1}" srcOrd="10" destOrd="0" presId="urn:microsoft.com/office/officeart/2005/8/layout/cycle6"/>
    <dgm:cxn modelId="{5A5860C7-38DF-437E-8B2E-49B5CBD56A70}" type="presParOf" srcId="{E7273257-8EFA-4274-B977-528A39CD3F0B}" destId="{EBB28357-403F-46B7-B723-6185E042E76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CD2E9-127F-46A9-B89A-ED500ACDFE35}">
      <dsp:nvSpPr>
        <dsp:cNvPr id="0" name=""/>
        <dsp:cNvSpPr/>
      </dsp:nvSpPr>
      <dsp:spPr>
        <a:xfrm>
          <a:off x="3597" y="0"/>
          <a:ext cx="1075322" cy="62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tx1"/>
              </a:solidFill>
            </a:rPr>
            <a:t>전자 상거래</a:t>
          </a:r>
        </a:p>
      </dsp:txBody>
      <dsp:txXfrm>
        <a:off x="22010" y="18413"/>
        <a:ext cx="1038496" cy="591823"/>
      </dsp:txXfrm>
    </dsp:sp>
    <dsp:sp modelId="{D0A55621-5A66-4000-BC19-E73CF568F8F8}">
      <dsp:nvSpPr>
        <dsp:cNvPr id="0" name=""/>
        <dsp:cNvSpPr/>
      </dsp:nvSpPr>
      <dsp:spPr>
        <a:xfrm>
          <a:off x="1186452" y="180985"/>
          <a:ext cx="227968" cy="2666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1186452" y="234321"/>
        <a:ext cx="159578" cy="160007"/>
      </dsp:txXfrm>
    </dsp:sp>
    <dsp:sp modelId="{4AC37A26-71C7-40FD-89D8-94B159B6EE37}">
      <dsp:nvSpPr>
        <dsp:cNvPr id="0" name=""/>
        <dsp:cNvSpPr/>
      </dsp:nvSpPr>
      <dsp:spPr>
        <a:xfrm>
          <a:off x="1509049" y="0"/>
          <a:ext cx="1075322" cy="62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solidFill>
                <a:schemeClr val="tx1"/>
              </a:solidFill>
            </a:rPr>
            <a:t>P2P </a:t>
          </a:r>
          <a:r>
            <a:rPr lang="ko-KR" altLang="en-US" sz="1400" kern="1200" dirty="0">
              <a:solidFill>
                <a:schemeClr val="tx1"/>
              </a:solidFill>
            </a:rPr>
            <a:t>대출</a:t>
          </a:r>
        </a:p>
      </dsp:txBody>
      <dsp:txXfrm>
        <a:off x="1527462" y="18413"/>
        <a:ext cx="1038496" cy="591823"/>
      </dsp:txXfrm>
    </dsp:sp>
    <dsp:sp modelId="{E8F65C69-5013-4C21-B59D-8C1E97923AE1}">
      <dsp:nvSpPr>
        <dsp:cNvPr id="0" name=""/>
        <dsp:cNvSpPr/>
      </dsp:nvSpPr>
      <dsp:spPr>
        <a:xfrm>
          <a:off x="2691904" y="180985"/>
          <a:ext cx="227968" cy="2666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100" kern="1200"/>
        </a:p>
      </dsp:txBody>
      <dsp:txXfrm>
        <a:off x="2691904" y="234321"/>
        <a:ext cx="159578" cy="160007"/>
      </dsp:txXfrm>
    </dsp:sp>
    <dsp:sp modelId="{C024A493-851F-419F-8B0A-A01577184261}">
      <dsp:nvSpPr>
        <dsp:cNvPr id="0" name=""/>
        <dsp:cNvSpPr/>
      </dsp:nvSpPr>
      <dsp:spPr>
        <a:xfrm>
          <a:off x="3014500" y="0"/>
          <a:ext cx="1075322" cy="6286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kern="1200" dirty="0">
              <a:solidFill>
                <a:schemeClr val="tx1"/>
              </a:solidFill>
            </a:rPr>
            <a:t>소액 금용</a:t>
          </a:r>
        </a:p>
      </dsp:txBody>
      <dsp:txXfrm>
        <a:off x="3032913" y="18413"/>
        <a:ext cx="1038496" cy="591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42F88-94BF-49A4-BFF3-0A2E74B85737}">
      <dsp:nvSpPr>
        <dsp:cNvPr id="0" name=""/>
        <dsp:cNvSpPr/>
      </dsp:nvSpPr>
      <dsp:spPr>
        <a:xfrm>
          <a:off x="1150308" y="483"/>
          <a:ext cx="662693" cy="43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800" kern="1200" dirty="0"/>
            <a:t>디지털 화폐</a:t>
          </a:r>
        </a:p>
      </dsp:txBody>
      <dsp:txXfrm>
        <a:off x="1171335" y="21510"/>
        <a:ext cx="620639" cy="388696"/>
      </dsp:txXfrm>
    </dsp:sp>
    <dsp:sp modelId="{94A253FB-CF8A-455E-B522-380FA19C8F47}">
      <dsp:nvSpPr>
        <dsp:cNvPr id="0" name=""/>
        <dsp:cNvSpPr/>
      </dsp:nvSpPr>
      <dsp:spPr>
        <a:xfrm>
          <a:off x="770298" y="215859"/>
          <a:ext cx="1422712" cy="1422712"/>
        </a:xfrm>
        <a:custGeom>
          <a:avLst/>
          <a:gdLst/>
          <a:ahLst/>
          <a:cxnLst/>
          <a:rect l="0" t="0" r="0" b="0"/>
          <a:pathLst>
            <a:path>
              <a:moveTo>
                <a:pt x="1047471" y="84416"/>
              </a:moveTo>
              <a:arcTo wR="711356" hR="711356" stAng="17891801" swAng="26246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B0AE93-4B43-4AFF-87FC-ABF839C0ACF5}">
      <dsp:nvSpPr>
        <dsp:cNvPr id="0" name=""/>
        <dsp:cNvSpPr/>
      </dsp:nvSpPr>
      <dsp:spPr>
        <a:xfrm>
          <a:off x="1861664" y="711840"/>
          <a:ext cx="662693" cy="43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800" kern="1200" dirty="0"/>
            <a:t>증권</a:t>
          </a:r>
        </a:p>
      </dsp:txBody>
      <dsp:txXfrm>
        <a:off x="1882691" y="732867"/>
        <a:ext cx="620639" cy="388696"/>
      </dsp:txXfrm>
    </dsp:sp>
    <dsp:sp modelId="{1FB06B72-93AE-451A-92B3-D4EA3883E5B5}">
      <dsp:nvSpPr>
        <dsp:cNvPr id="0" name=""/>
        <dsp:cNvSpPr/>
      </dsp:nvSpPr>
      <dsp:spPr>
        <a:xfrm>
          <a:off x="770298" y="215859"/>
          <a:ext cx="1422712" cy="1422712"/>
        </a:xfrm>
        <a:custGeom>
          <a:avLst/>
          <a:gdLst/>
          <a:ahLst/>
          <a:cxnLst/>
          <a:rect l="0" t="0" r="0" b="0"/>
          <a:pathLst>
            <a:path>
              <a:moveTo>
                <a:pt x="1387670" y="931872"/>
              </a:moveTo>
              <a:arcTo wR="711356" hR="711356" stAng="1083530" swAng="26246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E77D4-F789-46B0-BE04-7029501A06FC}">
      <dsp:nvSpPr>
        <dsp:cNvPr id="0" name=""/>
        <dsp:cNvSpPr/>
      </dsp:nvSpPr>
      <dsp:spPr>
        <a:xfrm>
          <a:off x="1150308" y="1423196"/>
          <a:ext cx="662693" cy="43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800" kern="1200" dirty="0"/>
            <a:t>기록유지</a:t>
          </a:r>
        </a:p>
      </dsp:txBody>
      <dsp:txXfrm>
        <a:off x="1171335" y="1444223"/>
        <a:ext cx="620639" cy="388696"/>
      </dsp:txXfrm>
    </dsp:sp>
    <dsp:sp modelId="{83A0967A-005F-47A6-BEE2-1C4200F81903}">
      <dsp:nvSpPr>
        <dsp:cNvPr id="0" name=""/>
        <dsp:cNvSpPr/>
      </dsp:nvSpPr>
      <dsp:spPr>
        <a:xfrm>
          <a:off x="770298" y="215859"/>
          <a:ext cx="1422712" cy="1422712"/>
        </a:xfrm>
        <a:custGeom>
          <a:avLst/>
          <a:gdLst/>
          <a:ahLst/>
          <a:cxnLst/>
          <a:rect l="0" t="0" r="0" b="0"/>
          <a:pathLst>
            <a:path>
              <a:moveTo>
                <a:pt x="375240" y="1338296"/>
              </a:moveTo>
              <a:arcTo wR="711356" hR="711356" stAng="7091801" swAng="26246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309B4-7B71-4845-8300-7766C457BD9B}">
      <dsp:nvSpPr>
        <dsp:cNvPr id="0" name=""/>
        <dsp:cNvSpPr/>
      </dsp:nvSpPr>
      <dsp:spPr>
        <a:xfrm>
          <a:off x="438952" y="711840"/>
          <a:ext cx="662693" cy="430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800" kern="1200" dirty="0"/>
            <a:t>디지털 계약</a:t>
          </a:r>
        </a:p>
      </dsp:txBody>
      <dsp:txXfrm>
        <a:off x="459979" y="732867"/>
        <a:ext cx="620639" cy="388696"/>
      </dsp:txXfrm>
    </dsp:sp>
    <dsp:sp modelId="{EBB28357-403F-46B7-B723-6185E042E769}">
      <dsp:nvSpPr>
        <dsp:cNvPr id="0" name=""/>
        <dsp:cNvSpPr/>
      </dsp:nvSpPr>
      <dsp:spPr>
        <a:xfrm>
          <a:off x="770298" y="215859"/>
          <a:ext cx="1422712" cy="1422712"/>
        </a:xfrm>
        <a:custGeom>
          <a:avLst/>
          <a:gdLst/>
          <a:ahLst/>
          <a:cxnLst/>
          <a:rect l="0" t="0" r="0" b="0"/>
          <a:pathLst>
            <a:path>
              <a:moveTo>
                <a:pt x="35042" y="490840"/>
              </a:moveTo>
              <a:arcTo wR="711356" hR="711356" stAng="11883530" swAng="26246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0.22599</cdr:x>
      <cdr:y>0.17009</cdr:y>
    </cdr:from>
    <cdr:to>
      <cdr:x>0.51874</cdr:x>
      <cdr:y>0.24927</cdr:y>
    </cdr:to>
    <cdr:sp macro="" textlink="">
      <cdr:nvSpPr>
        <cdr:cNvPr id="4" name="사다리꼴 3">
          <a:extLst xmlns:a="http://schemas.openxmlformats.org/drawingml/2006/main">
            <a:ext uri="{FF2B5EF4-FFF2-40B4-BE49-F238E27FC236}">
              <a16:creationId xmlns:a16="http://schemas.microsoft.com/office/drawing/2014/main" id="{773200CF-207B-4B95-950C-6A51026C4766}"/>
            </a:ext>
          </a:extLst>
        </cdr:cNvPr>
        <cdr:cNvSpPr/>
      </cdr:nvSpPr>
      <cdr:spPr>
        <a:xfrm xmlns:a="http://schemas.openxmlformats.org/drawingml/2006/main">
          <a:off x="2009775" y="736600"/>
          <a:ext cx="2603500" cy="342900"/>
        </a:xfrm>
        <a:prstGeom xmlns:a="http://schemas.openxmlformats.org/drawingml/2006/main" prst="trapezoid">
          <a:avLst/>
        </a:prstGeom>
        <a:solidFill xmlns:a="http://schemas.openxmlformats.org/drawingml/2006/main">
          <a:srgbClr val="B4C7E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투자 목적 </a:t>
          </a:r>
          <a:r>
            <a:rPr lang="en-US" altLang="ko-KR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70.2% </a:t>
          </a:r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응답</a:t>
          </a:r>
          <a:endParaRPr 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38403-EFE8-49DE-8D0E-16315061F0DA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933D1-5887-4EB9-901C-DAFCCE0E53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898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79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795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 도형 11">
            <a:extLst>
              <a:ext uri="{FF2B5EF4-FFF2-40B4-BE49-F238E27FC236}">
                <a16:creationId xmlns:a16="http://schemas.microsoft.com/office/drawing/2014/main" id="{B19C5A51-F909-44E9-B98C-0178B0C69A42}"/>
              </a:ext>
            </a:extLst>
          </p:cNvPr>
          <p:cNvSpPr>
            <a:spLocks/>
          </p:cNvSpPr>
          <p:nvPr userDrawn="1"/>
        </p:nvSpPr>
        <p:spPr>
          <a:xfrm>
            <a:off x="0" y="-2383"/>
            <a:ext cx="9906000" cy="1692000"/>
          </a:xfrm>
          <a:prstGeom prst="corner">
            <a:avLst>
              <a:gd name="adj1" fmla="val 25211"/>
              <a:gd name="adj2" fmla="val 274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십자형 10">
            <a:extLst>
              <a:ext uri="{FF2B5EF4-FFF2-40B4-BE49-F238E27FC236}">
                <a16:creationId xmlns:a16="http://schemas.microsoft.com/office/drawing/2014/main" id="{FC0DF590-AEF6-47D8-9FCC-92B48650CDAC}"/>
              </a:ext>
            </a:extLst>
          </p:cNvPr>
          <p:cNvSpPr/>
          <p:nvPr userDrawn="1"/>
        </p:nvSpPr>
        <p:spPr>
          <a:xfrm>
            <a:off x="1304924" y="0"/>
            <a:ext cx="7296150" cy="1690690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4" y="182563"/>
            <a:ext cx="7296150" cy="1325563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3A38A4E-81DC-4BBD-8014-5DA2BD0BFC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" y="6356351"/>
            <a:ext cx="1111970" cy="36512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094C253-64FB-4F59-BEC9-CAE939A0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</p:spPr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15325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44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650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39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9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09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208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BE1EC-71B2-4D56-8D40-D91F30A33AFD}" type="datetimeFigureOut">
              <a:rPr lang="ko-KR" altLang="en-US" smtClean="0"/>
              <a:t>2025-07-10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2C4D8-00FD-41BA-8426-9B02F730D7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78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5A16D7B-7413-4EFF-93E4-9BF114E33342}"/>
              </a:ext>
            </a:extLst>
          </p:cNvPr>
          <p:cNvSpPr/>
          <p:nvPr/>
        </p:nvSpPr>
        <p:spPr>
          <a:xfrm>
            <a:off x="0" y="0"/>
            <a:ext cx="4953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3C41972-335A-406A-B4CE-A3EF3FAB5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262" y="2745184"/>
            <a:ext cx="8753475" cy="1367631"/>
          </a:xfrm>
        </p:spPr>
        <p:txBody>
          <a:bodyPr>
            <a:prstTxWarp prst="textFadeRight">
              <a:avLst/>
            </a:prstTxWarp>
            <a:normAutofit/>
          </a:bodyPr>
          <a:lstStyle/>
          <a:p>
            <a:r>
              <a:rPr lang="en-US" altLang="ko-KR" b="1" dirty="0">
                <a:effectLst>
                  <a:reflection blurRad="6350" stA="55000" endA="50" endPos="850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Block Chain</a:t>
            </a:r>
            <a:endParaRPr lang="ko-KR" altLang="en-US" b="1" dirty="0">
              <a:effectLst>
                <a:reflection blurRad="6350" stA="55000" endA="50" endPos="85000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14AE952-EF64-4487-A9FC-B0C14FEB4A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71" y="154305"/>
            <a:ext cx="31908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6F5F21F8-447D-414D-B8DE-6B4E9336C415}"/>
              </a:ext>
            </a:extLst>
          </p:cNvPr>
          <p:cNvSpPr/>
          <p:nvPr/>
        </p:nvSpPr>
        <p:spPr>
          <a:xfrm>
            <a:off x="891924" y="3702603"/>
            <a:ext cx="5432676" cy="413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12C7A323-0C1E-4AFE-9CA7-05E0E34D6781}"/>
              </a:ext>
            </a:extLst>
          </p:cNvPr>
          <p:cNvSpPr/>
          <p:nvPr/>
        </p:nvSpPr>
        <p:spPr>
          <a:xfrm>
            <a:off x="891924" y="4858214"/>
            <a:ext cx="5432676" cy="413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A42E3FE9-D7A7-48B2-9F5F-DA0B67CF087C}"/>
              </a:ext>
            </a:extLst>
          </p:cNvPr>
          <p:cNvSpPr/>
          <p:nvPr/>
        </p:nvSpPr>
        <p:spPr>
          <a:xfrm>
            <a:off x="891924" y="6005620"/>
            <a:ext cx="5432676" cy="413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0B474000-1811-4FB6-B90F-FF3BE816B799}"/>
              </a:ext>
            </a:extLst>
          </p:cNvPr>
          <p:cNvSpPr/>
          <p:nvPr/>
        </p:nvSpPr>
        <p:spPr>
          <a:xfrm>
            <a:off x="891924" y="2529797"/>
            <a:ext cx="5432676" cy="4130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500246-E415-4714-AFF4-ACEE5399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FF31C7-B79A-49DA-AAAB-77D41D87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정육면체 4">
            <a:extLst>
              <a:ext uri="{FF2B5EF4-FFF2-40B4-BE49-F238E27FC236}">
                <a16:creationId xmlns:a16="http://schemas.microsoft.com/office/drawing/2014/main" id="{8B5B2365-F2F7-4EAD-BD6B-56A50DE7AB3E}"/>
              </a:ext>
            </a:extLst>
          </p:cNvPr>
          <p:cNvSpPr>
            <a:spLocks noChangeAspect="1"/>
          </p:cNvSpPr>
          <p:nvPr/>
        </p:nvSpPr>
        <p:spPr>
          <a:xfrm>
            <a:off x="891924" y="2019799"/>
            <a:ext cx="826000" cy="82600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정육면체 5">
            <a:extLst>
              <a:ext uri="{FF2B5EF4-FFF2-40B4-BE49-F238E27FC236}">
                <a16:creationId xmlns:a16="http://schemas.microsoft.com/office/drawing/2014/main" id="{B8B2F6AC-AC16-41E4-9366-CF89F6BB1B7A}"/>
              </a:ext>
            </a:extLst>
          </p:cNvPr>
          <p:cNvSpPr>
            <a:spLocks noChangeAspect="1"/>
          </p:cNvSpPr>
          <p:nvPr/>
        </p:nvSpPr>
        <p:spPr>
          <a:xfrm>
            <a:off x="891924" y="3174001"/>
            <a:ext cx="826000" cy="82600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정육면체 6">
            <a:extLst>
              <a:ext uri="{FF2B5EF4-FFF2-40B4-BE49-F238E27FC236}">
                <a16:creationId xmlns:a16="http://schemas.microsoft.com/office/drawing/2014/main" id="{36D8DD07-0D86-4606-8430-D76908802747}"/>
              </a:ext>
            </a:extLst>
          </p:cNvPr>
          <p:cNvSpPr>
            <a:spLocks noChangeAspect="1"/>
          </p:cNvSpPr>
          <p:nvPr/>
        </p:nvSpPr>
        <p:spPr>
          <a:xfrm>
            <a:off x="891924" y="4328203"/>
            <a:ext cx="826000" cy="82600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정육면체 7">
            <a:extLst>
              <a:ext uri="{FF2B5EF4-FFF2-40B4-BE49-F238E27FC236}">
                <a16:creationId xmlns:a16="http://schemas.microsoft.com/office/drawing/2014/main" id="{D2894474-301C-48D7-8214-F63AAAA6ED29}"/>
              </a:ext>
            </a:extLst>
          </p:cNvPr>
          <p:cNvSpPr>
            <a:spLocks noChangeAspect="1"/>
          </p:cNvSpPr>
          <p:nvPr/>
        </p:nvSpPr>
        <p:spPr>
          <a:xfrm>
            <a:off x="891924" y="5482405"/>
            <a:ext cx="826000" cy="82600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D0E451F-30FA-48A4-AF71-FE0220ABE1A5}"/>
              </a:ext>
            </a:extLst>
          </p:cNvPr>
          <p:cNvSpPr/>
          <p:nvPr/>
        </p:nvSpPr>
        <p:spPr>
          <a:xfrm>
            <a:off x="1717924" y="2228976"/>
            <a:ext cx="1736476" cy="4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블록체인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44F56E5-C39D-4899-AA74-9577BF774CCB}"/>
              </a:ext>
            </a:extLst>
          </p:cNvPr>
          <p:cNvSpPr/>
          <p:nvPr/>
        </p:nvSpPr>
        <p:spPr>
          <a:xfrm>
            <a:off x="1717924" y="3400300"/>
            <a:ext cx="2739776" cy="4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블록체인 세미나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CDFCC9C-AF4E-4777-8C65-B87EB1703586}"/>
              </a:ext>
            </a:extLst>
          </p:cNvPr>
          <p:cNvSpPr/>
          <p:nvPr/>
        </p:nvSpPr>
        <p:spPr>
          <a:xfrm>
            <a:off x="1717924" y="4553307"/>
            <a:ext cx="2739776" cy="4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가상화폐 구매</a:t>
            </a:r>
          </a:p>
        </p:txBody>
      </p:sp>
      <p:sp>
        <p:nvSpPr>
          <p:cNvPr id="16" name="직사각형 15">
            <a:hlinkClick r:id="rId2" action="ppaction://hlinksldjump"/>
            <a:extLst>
              <a:ext uri="{FF2B5EF4-FFF2-40B4-BE49-F238E27FC236}">
                <a16:creationId xmlns:a16="http://schemas.microsoft.com/office/drawing/2014/main" id="{58A0741C-AA7E-4AEE-963D-76B41D3E3023}"/>
              </a:ext>
            </a:extLst>
          </p:cNvPr>
          <p:cNvSpPr/>
          <p:nvPr/>
        </p:nvSpPr>
        <p:spPr>
          <a:xfrm>
            <a:off x="1717924" y="5684214"/>
            <a:ext cx="3349376" cy="41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블록체인 전망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3D55DE2-132C-4342-957B-CAEAEB8E7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66" b="66475"/>
          <a:stretch/>
        </p:blipFill>
        <p:spPr>
          <a:xfrm>
            <a:off x="7242300" y="4588910"/>
            <a:ext cx="1736476" cy="182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7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B77639-B80C-41DB-980E-3E01028D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블록체인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6D701F-C31E-4DB2-A8FF-365C42B44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7" y="1564088"/>
            <a:ext cx="8543925" cy="2777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Block Chain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 blockchain, originally block chain, is a growing list of records, called blocks, which are linked using cryptography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block contains a cryptographic hash of the previous block, a timestamp, and transaction data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F4C0323-8820-408F-A515-58C037D49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5" name="동영상">
            <a:hlinkClick r:id="" action="ppaction://media"/>
            <a:extLst>
              <a:ext uri="{FF2B5EF4-FFF2-40B4-BE49-F238E27FC236}">
                <a16:creationId xmlns:a16="http://schemas.microsoft.com/office/drawing/2014/main" id="{A80E811E-DE0B-46DB-A470-26DFC95E1D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2400" y="4195763"/>
            <a:ext cx="1981200" cy="1524000"/>
          </a:xfrm>
          <a:prstGeom prst="rect">
            <a:avLst/>
          </a:prstGeom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61D77185-AF3A-46FB-93DE-4941A1104BF0}"/>
              </a:ext>
            </a:extLst>
          </p:cNvPr>
          <p:cNvSpPr txBox="1">
            <a:spLocks/>
          </p:cNvSpPr>
          <p:nvPr/>
        </p:nvSpPr>
        <p:spPr>
          <a:xfrm>
            <a:off x="427037" y="4046540"/>
            <a:ext cx="7345363" cy="2492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블록체인 기술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err="1">
                <a:latin typeface="굴림" panose="020B0600000101010101" pitchFamily="50" charset="-127"/>
                <a:ea typeface="굴림" panose="020B0600000101010101" pitchFamily="50" charset="-127"/>
              </a:rPr>
              <a:t>비트코인을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비롯한 대부분의 암호화폐 거래에 사용하며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블록체인 소프트웨어를 실행하는 많은 사용자들의 각 컴퓨터에서 서버가 운영되어 중앙은행 없이 개인 간의 자유로운 거래 가능</a:t>
            </a:r>
          </a:p>
        </p:txBody>
      </p:sp>
    </p:spTree>
    <p:extLst>
      <p:ext uri="{BB962C8B-B14F-4D97-AF65-F5344CB8AC3E}">
        <p14:creationId xmlns:p14="http://schemas.microsoft.com/office/powerpoint/2010/main" val="42136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69BE32-D762-4495-ACEB-22EC47B9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블록체인 세미나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C5A23AAB-5A88-4336-AC46-3A5C997080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7098173"/>
              </p:ext>
            </p:extLst>
          </p:nvPr>
        </p:nvGraphicFramePr>
        <p:xfrm>
          <a:off x="1304924" y="2832100"/>
          <a:ext cx="7920039" cy="323850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52676">
                  <a:extLst>
                    <a:ext uri="{9D8B030D-6E8A-4147-A177-3AD203B41FA5}">
                      <a16:colId xmlns:a16="http://schemas.microsoft.com/office/drawing/2014/main" val="3018685896"/>
                    </a:ext>
                  </a:extLst>
                </a:gridCol>
                <a:gridCol w="2927350">
                  <a:extLst>
                    <a:ext uri="{9D8B030D-6E8A-4147-A177-3AD203B41FA5}">
                      <a16:colId xmlns:a16="http://schemas.microsoft.com/office/drawing/2014/main" val="1665550490"/>
                    </a:ext>
                  </a:extLst>
                </a:gridCol>
                <a:gridCol w="2640013">
                  <a:extLst>
                    <a:ext uri="{9D8B030D-6E8A-4147-A177-3AD203B41FA5}">
                      <a16:colId xmlns:a16="http://schemas.microsoft.com/office/drawing/2014/main" val="3338451671"/>
                    </a:ext>
                  </a:extLst>
                </a:gridCol>
              </a:tblGrid>
              <a:tr h="5080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14:00~15:00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등록 및 네트워킹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810860"/>
                  </a:ext>
                </a:extLst>
              </a:tr>
              <a:tr h="5080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15:00~17:00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기조연설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박술래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원장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2593212"/>
                  </a:ext>
                </a:extLst>
              </a:tr>
              <a:tr h="698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10:00~11:30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블록체인의 역할과 미래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이동희 교수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638547"/>
                  </a:ext>
                </a:extLst>
              </a:tr>
              <a:tr h="5080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13:00~14:30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산업계의 블록체인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김희라 상무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8808699"/>
                  </a:ext>
                </a:extLst>
              </a:tr>
              <a:tr h="5080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14:30~16:00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패널토의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진행 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: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정지은 교수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1874210"/>
                  </a:ext>
                </a:extLst>
              </a:tr>
              <a:tr h="50803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16:00~17:00</a:t>
                      </a:r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폐회식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939239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C6554E-37C6-4CBE-9400-29A7B51C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배지 5">
            <a:extLst>
              <a:ext uri="{FF2B5EF4-FFF2-40B4-BE49-F238E27FC236}">
                <a16:creationId xmlns:a16="http://schemas.microsoft.com/office/drawing/2014/main" id="{59A640CD-427C-47E1-9399-8A967E02447C}"/>
              </a:ext>
            </a:extLst>
          </p:cNvPr>
          <p:cNvSpPr>
            <a:spLocks noChangeAspect="1"/>
          </p:cNvSpPr>
          <p:nvPr/>
        </p:nvSpPr>
        <p:spPr>
          <a:xfrm>
            <a:off x="215899" y="2832100"/>
            <a:ext cx="1089025" cy="977900"/>
          </a:xfrm>
          <a:prstGeom prst="plaque">
            <a:avLst/>
          </a:prstGeom>
          <a:gradFill flip="none" rotWithShape="1">
            <a:gsLst>
              <a:gs pos="0">
                <a:srgbClr val="B3D4A5">
                  <a:tint val="66000"/>
                  <a:satMod val="160000"/>
                </a:srgbClr>
              </a:gs>
              <a:gs pos="50000">
                <a:srgbClr val="B3D4A5">
                  <a:tint val="44500"/>
                  <a:satMod val="160000"/>
                </a:srgbClr>
              </a:gs>
              <a:gs pos="100000">
                <a:srgbClr val="B3D4A5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10/30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배지 6">
            <a:extLst>
              <a:ext uri="{FF2B5EF4-FFF2-40B4-BE49-F238E27FC236}">
                <a16:creationId xmlns:a16="http://schemas.microsoft.com/office/drawing/2014/main" id="{1B321796-A5FA-47A1-A7FF-9785D553A817}"/>
              </a:ext>
            </a:extLst>
          </p:cNvPr>
          <p:cNvSpPr>
            <a:spLocks/>
          </p:cNvSpPr>
          <p:nvPr/>
        </p:nvSpPr>
        <p:spPr>
          <a:xfrm>
            <a:off x="215900" y="3810000"/>
            <a:ext cx="1089024" cy="2260605"/>
          </a:xfrm>
          <a:prstGeom prst="plaque">
            <a:avLst/>
          </a:prstGeom>
          <a:gradFill flip="none" rotWithShape="1">
            <a:gsLst>
              <a:gs pos="0">
                <a:srgbClr val="B3D4A4">
                  <a:tint val="66000"/>
                  <a:satMod val="160000"/>
                </a:srgbClr>
              </a:gs>
              <a:gs pos="50000">
                <a:srgbClr val="B3D4A4">
                  <a:tint val="44500"/>
                  <a:satMod val="160000"/>
                </a:srgbClr>
              </a:gs>
              <a:gs pos="100000">
                <a:srgbClr val="B3D4A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10/31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사각형: 잘린 위쪽 모서리 7">
            <a:extLst>
              <a:ext uri="{FF2B5EF4-FFF2-40B4-BE49-F238E27FC236}">
                <a16:creationId xmlns:a16="http://schemas.microsoft.com/office/drawing/2014/main" id="{0FBA8002-DDDD-45C4-B4F3-B4986AD6321E}"/>
              </a:ext>
            </a:extLst>
          </p:cNvPr>
          <p:cNvSpPr/>
          <p:nvPr/>
        </p:nvSpPr>
        <p:spPr>
          <a:xfrm>
            <a:off x="1304923" y="2171700"/>
            <a:ext cx="2339976" cy="660400"/>
          </a:xfrm>
          <a:prstGeom prst="snip2SameRect">
            <a:avLst/>
          </a:prstGeom>
          <a:solidFill>
            <a:srgbClr val="92D05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사각형: 잘린 위쪽 모서리 8">
            <a:extLst>
              <a:ext uri="{FF2B5EF4-FFF2-40B4-BE49-F238E27FC236}">
                <a16:creationId xmlns:a16="http://schemas.microsoft.com/office/drawing/2014/main" id="{A3197499-3E17-43AC-A8BF-7B393568DC2A}"/>
              </a:ext>
            </a:extLst>
          </p:cNvPr>
          <p:cNvSpPr/>
          <p:nvPr/>
        </p:nvSpPr>
        <p:spPr>
          <a:xfrm>
            <a:off x="3644899" y="2171700"/>
            <a:ext cx="2933700" cy="660400"/>
          </a:xfrm>
          <a:prstGeom prst="snip2SameRect">
            <a:avLst/>
          </a:prstGeom>
          <a:solidFill>
            <a:srgbClr val="92D05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잘린 위쪽 모서리 9">
            <a:extLst>
              <a:ext uri="{FF2B5EF4-FFF2-40B4-BE49-F238E27FC236}">
                <a16:creationId xmlns:a16="http://schemas.microsoft.com/office/drawing/2014/main" id="{3D660B83-BFE4-406A-BC95-7D6F646B6A02}"/>
              </a:ext>
            </a:extLst>
          </p:cNvPr>
          <p:cNvSpPr/>
          <p:nvPr/>
        </p:nvSpPr>
        <p:spPr>
          <a:xfrm>
            <a:off x="6578600" y="2171700"/>
            <a:ext cx="2646363" cy="660400"/>
          </a:xfrm>
          <a:prstGeom prst="snip2SameRect">
            <a:avLst/>
          </a:prstGeom>
          <a:solidFill>
            <a:srgbClr val="92D050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잘린 대각선 방향 모서리 15">
            <a:extLst>
              <a:ext uri="{FF2B5EF4-FFF2-40B4-BE49-F238E27FC236}">
                <a16:creationId xmlns:a16="http://schemas.microsoft.com/office/drawing/2014/main" id="{20EE4ED0-3ADC-4D65-A84D-B7A10837B0AF}"/>
              </a:ext>
            </a:extLst>
          </p:cNvPr>
          <p:cNvSpPr/>
          <p:nvPr/>
        </p:nvSpPr>
        <p:spPr>
          <a:xfrm>
            <a:off x="1304923" y="2298700"/>
            <a:ext cx="2339976" cy="5334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2D050"/>
          </a:solidFill>
          <a:ln>
            <a:solidFill>
              <a:srgbClr val="0070C0"/>
            </a:solidFill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시간</a:t>
            </a:r>
          </a:p>
        </p:txBody>
      </p:sp>
      <p:sp>
        <p:nvSpPr>
          <p:cNvPr id="17" name="사각형: 잘린 대각선 방향 모서리 16">
            <a:extLst>
              <a:ext uri="{FF2B5EF4-FFF2-40B4-BE49-F238E27FC236}">
                <a16:creationId xmlns:a16="http://schemas.microsoft.com/office/drawing/2014/main" id="{B7AEF411-8C0D-48EA-B189-001E48133752}"/>
              </a:ext>
            </a:extLst>
          </p:cNvPr>
          <p:cNvSpPr/>
          <p:nvPr/>
        </p:nvSpPr>
        <p:spPr>
          <a:xfrm>
            <a:off x="3644898" y="2298700"/>
            <a:ext cx="2933701" cy="5334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2D050"/>
          </a:solidFill>
          <a:ln>
            <a:solidFill>
              <a:srgbClr val="41719C"/>
            </a:solidFill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내용</a:t>
            </a:r>
          </a:p>
        </p:txBody>
      </p:sp>
      <p:sp>
        <p:nvSpPr>
          <p:cNvPr id="18" name="사각형: 잘린 대각선 방향 모서리 17">
            <a:extLst>
              <a:ext uri="{FF2B5EF4-FFF2-40B4-BE49-F238E27FC236}">
                <a16:creationId xmlns:a16="http://schemas.microsoft.com/office/drawing/2014/main" id="{E826281F-E45C-4F15-A268-B0BE3EA0A507}"/>
              </a:ext>
            </a:extLst>
          </p:cNvPr>
          <p:cNvSpPr/>
          <p:nvPr/>
        </p:nvSpPr>
        <p:spPr>
          <a:xfrm>
            <a:off x="6578599" y="2298700"/>
            <a:ext cx="2646363" cy="5334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92D050"/>
          </a:solidFill>
          <a:ln>
            <a:solidFill>
              <a:srgbClr val="41719C"/>
            </a:solidFill>
          </a:ln>
          <a:scene3d>
            <a:camera prst="orthographicFront">
              <a:rot lat="0" lon="10800000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비고</a:t>
            </a:r>
          </a:p>
        </p:txBody>
      </p:sp>
    </p:spTree>
    <p:extLst>
      <p:ext uri="{BB962C8B-B14F-4D97-AF65-F5344CB8AC3E}">
        <p14:creationId xmlns:p14="http://schemas.microsoft.com/office/powerpoint/2010/main" val="342157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CC6791-D0B7-4EEC-9CE7-46C01653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가상화폐 구매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B323D6AC-E3F7-4921-B202-5D1422DF2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625128"/>
              </p:ext>
            </p:extLst>
          </p:nvPr>
        </p:nvGraphicFramePr>
        <p:xfrm>
          <a:off x="708025" y="1905000"/>
          <a:ext cx="8893175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405F7C8-2AAE-4FF4-AFEE-99ADBD76B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112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3C7E4F-DF6A-48C1-905C-A07A9F180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블록체인 전망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B9EC8B-DEF2-4C45-A168-CFF14E12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2C4D8-00FD-41BA-8426-9B02F730D7A8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3B0DFDB-12F4-4D18-8FD1-4A5C99987D18}"/>
              </a:ext>
            </a:extLst>
          </p:cNvPr>
          <p:cNvGrpSpPr/>
          <p:nvPr/>
        </p:nvGrpSpPr>
        <p:grpSpPr>
          <a:xfrm>
            <a:off x="311790" y="2019400"/>
            <a:ext cx="4500000" cy="4140000"/>
            <a:chOff x="311790" y="2019400"/>
            <a:chExt cx="4500000" cy="4140000"/>
          </a:xfrm>
        </p:grpSpPr>
        <p:sp>
          <p:nvSpPr>
            <p:cNvPr id="5" name="사각형: 위쪽 모서리의 한쪽은 둥글고 다른 한쪽은 잘림 4">
              <a:extLst>
                <a:ext uri="{FF2B5EF4-FFF2-40B4-BE49-F238E27FC236}">
                  <a16:creationId xmlns:a16="http://schemas.microsoft.com/office/drawing/2014/main" id="{E5134EDB-8781-4C46-AB31-048B2573BBD8}"/>
                </a:ext>
              </a:extLst>
            </p:cNvPr>
            <p:cNvSpPr/>
            <p:nvPr/>
          </p:nvSpPr>
          <p:spPr>
            <a:xfrm>
              <a:off x="311790" y="2019400"/>
              <a:ext cx="4500000" cy="4140000"/>
            </a:xfrm>
            <a:prstGeom prst="snipRoundRect">
              <a:avLst/>
            </a:prstGeom>
            <a:solidFill>
              <a:srgbClr val="B4C7E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사각형: 모서리가 접힌 도형 6">
              <a:extLst>
                <a:ext uri="{FF2B5EF4-FFF2-40B4-BE49-F238E27FC236}">
                  <a16:creationId xmlns:a16="http://schemas.microsoft.com/office/drawing/2014/main" id="{0CAE235F-313A-4CE4-A098-F44E66D099F8}"/>
                </a:ext>
              </a:extLst>
            </p:cNvPr>
            <p:cNvSpPr/>
            <p:nvPr/>
          </p:nvSpPr>
          <p:spPr>
            <a:xfrm flipH="1">
              <a:off x="824554" y="2187179"/>
              <a:ext cx="3285302" cy="508000"/>
            </a:xfrm>
            <a:prstGeom prst="foldedCorner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작동 프로세스</a:t>
              </a:r>
            </a:p>
          </p:txBody>
        </p:sp>
        <p:sp>
          <p:nvSpPr>
            <p:cNvPr id="8" name="설명선: 왼쪽/오른쪽/위쪽/아래쪽 7">
              <a:extLst>
                <a:ext uri="{FF2B5EF4-FFF2-40B4-BE49-F238E27FC236}">
                  <a16:creationId xmlns:a16="http://schemas.microsoft.com/office/drawing/2014/main" id="{0C64F427-8230-42F6-9BE4-DBD1365BB58A}"/>
                </a:ext>
              </a:extLst>
            </p:cNvPr>
            <p:cNvSpPr/>
            <p:nvPr/>
          </p:nvSpPr>
          <p:spPr>
            <a:xfrm>
              <a:off x="450202" y="2847579"/>
              <a:ext cx="2213210" cy="1174750"/>
            </a:xfrm>
            <a:prstGeom prst="quadArrowCallout">
              <a:avLst>
                <a:gd name="adj1" fmla="val 37030"/>
                <a:gd name="adj2" fmla="val 17434"/>
                <a:gd name="adj3" fmla="val 20278"/>
                <a:gd name="adj4" fmla="val 59444"/>
              </a:avLst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A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가 </a:t>
              </a:r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B</a:t>
              </a: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에게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송금</a:t>
              </a:r>
            </a:p>
          </p:txBody>
        </p:sp>
        <p:sp>
          <p:nvSpPr>
            <p:cNvPr id="9" name="화살표: 톱니 모양의 오른쪽 8">
              <a:extLst>
                <a:ext uri="{FF2B5EF4-FFF2-40B4-BE49-F238E27FC236}">
                  <a16:creationId xmlns:a16="http://schemas.microsoft.com/office/drawing/2014/main" id="{F837124B-3CA1-4173-9E89-54913BD0DEA3}"/>
                </a:ext>
              </a:extLst>
            </p:cNvPr>
            <p:cNvSpPr/>
            <p:nvPr/>
          </p:nvSpPr>
          <p:spPr>
            <a:xfrm>
              <a:off x="2651412" y="3082529"/>
              <a:ext cx="660400" cy="704850"/>
            </a:xfrm>
            <a:prstGeom prst="notchedRightArrow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82B1D8BB-7018-4167-9717-C1748947F6D6}"/>
                </a:ext>
              </a:extLst>
            </p:cNvPr>
            <p:cNvSpPr/>
            <p:nvPr/>
          </p:nvSpPr>
          <p:spPr>
            <a:xfrm>
              <a:off x="3475471" y="3082529"/>
              <a:ext cx="1223087" cy="704850"/>
            </a:xfrm>
            <a:prstGeom prst="roundRect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정보포함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블록생성</a:t>
              </a:r>
            </a:p>
          </p:txBody>
        </p:sp>
        <p:sp>
          <p:nvSpPr>
            <p:cNvPr id="11" name="육각형 10">
              <a:extLst>
                <a:ext uri="{FF2B5EF4-FFF2-40B4-BE49-F238E27FC236}">
                  <a16:creationId xmlns:a16="http://schemas.microsoft.com/office/drawing/2014/main" id="{671CD46D-6ED1-4D8C-A9A9-B8D57A5F6739}"/>
                </a:ext>
              </a:extLst>
            </p:cNvPr>
            <p:cNvSpPr/>
            <p:nvPr/>
          </p:nvSpPr>
          <p:spPr>
            <a:xfrm>
              <a:off x="740672" y="4186585"/>
              <a:ext cx="1632269" cy="722412"/>
            </a:xfrm>
            <a:prstGeom prst="hexagon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모든</a:t>
              </a:r>
              <a:b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</a:br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참여자</a:t>
              </a:r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FD61F3DB-98BF-4EE8-8074-D00DEC90D2A8}"/>
                </a:ext>
              </a:extLst>
            </p:cNvPr>
            <p:cNvSpPr/>
            <p:nvPr/>
          </p:nvSpPr>
          <p:spPr>
            <a:xfrm>
              <a:off x="1836587" y="4929982"/>
              <a:ext cx="2912773" cy="596204"/>
            </a:xfrm>
            <a:prstGeom prst="triangle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  <a:scene3d>
              <a:camera prst="orthographicFront">
                <a:rot lat="0" lon="0" rev="10800000"/>
              </a:camera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타당성 확인</a:t>
              </a:r>
            </a:p>
          </p:txBody>
        </p:sp>
        <p:sp>
          <p:nvSpPr>
            <p:cNvPr id="15" name="화살표: 아래쪽 14">
              <a:extLst>
                <a:ext uri="{FF2B5EF4-FFF2-40B4-BE49-F238E27FC236}">
                  <a16:creationId xmlns:a16="http://schemas.microsoft.com/office/drawing/2014/main" id="{00C8B44B-216B-4FAF-A78C-9E8DC88170D0}"/>
                </a:ext>
              </a:extLst>
            </p:cNvPr>
            <p:cNvSpPr/>
            <p:nvPr/>
          </p:nvSpPr>
          <p:spPr>
            <a:xfrm>
              <a:off x="923924" y="5041900"/>
              <a:ext cx="812375" cy="546100"/>
            </a:xfrm>
            <a:prstGeom prst="downArrow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6" name="순서도: 문서 15">
              <a:extLst>
                <a:ext uri="{FF2B5EF4-FFF2-40B4-BE49-F238E27FC236}">
                  <a16:creationId xmlns:a16="http://schemas.microsoft.com/office/drawing/2014/main" id="{FC76DF4B-BCEF-4B92-91BC-D641A04414AF}"/>
                </a:ext>
              </a:extLst>
            </p:cNvPr>
            <p:cNvSpPr/>
            <p:nvPr/>
          </p:nvSpPr>
          <p:spPr>
            <a:xfrm>
              <a:off x="563127" y="5659089"/>
              <a:ext cx="1926073" cy="384769"/>
            </a:xfrm>
            <a:prstGeom prst="flowChartDocument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블록체인 연결</a:t>
              </a:r>
            </a:p>
          </p:txBody>
        </p:sp>
        <p:sp>
          <p:nvSpPr>
            <p:cNvPr id="17" name="배지 16">
              <a:extLst>
                <a:ext uri="{FF2B5EF4-FFF2-40B4-BE49-F238E27FC236}">
                  <a16:creationId xmlns:a16="http://schemas.microsoft.com/office/drawing/2014/main" id="{8B3190A8-04B6-4DC7-8327-DC76CBB3EE57}"/>
                </a:ext>
              </a:extLst>
            </p:cNvPr>
            <p:cNvSpPr/>
            <p:nvPr/>
          </p:nvSpPr>
          <p:spPr>
            <a:xfrm>
              <a:off x="2836817" y="5630016"/>
              <a:ext cx="1493883" cy="442914"/>
            </a:xfrm>
            <a:prstGeom prst="plaque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송금 완료</a:t>
              </a:r>
            </a:p>
          </p:txBody>
        </p:sp>
        <p:cxnSp>
          <p:nvCxnSpPr>
            <p:cNvPr id="65" name="연결선: 꺾임 64">
              <a:extLst>
                <a:ext uri="{FF2B5EF4-FFF2-40B4-BE49-F238E27FC236}">
                  <a16:creationId xmlns:a16="http://schemas.microsoft.com/office/drawing/2014/main" id="{E2F7F5A1-A6E9-4BEE-A96F-EE8F0D977BF7}"/>
                </a:ext>
              </a:extLst>
            </p:cNvPr>
            <p:cNvCxnSpPr>
              <a:cxnSpLocks/>
              <a:stCxn id="10" idx="2"/>
              <a:endCxn id="13" idx="3"/>
            </p:cNvCxnSpPr>
            <p:nvPr/>
          </p:nvCxnSpPr>
          <p:spPr>
            <a:xfrm rot="5400000">
              <a:off x="3448118" y="4051770"/>
              <a:ext cx="903288" cy="374506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dash"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이중 물결 12">
              <a:extLst>
                <a:ext uri="{FF2B5EF4-FFF2-40B4-BE49-F238E27FC236}">
                  <a16:creationId xmlns:a16="http://schemas.microsoft.com/office/drawing/2014/main" id="{A6F6854D-3999-4C7B-82D8-1F0A2EB17667}"/>
                </a:ext>
              </a:extLst>
            </p:cNvPr>
            <p:cNvSpPr/>
            <p:nvPr/>
          </p:nvSpPr>
          <p:spPr>
            <a:xfrm>
              <a:off x="2801823" y="4396979"/>
              <a:ext cx="910686" cy="587375"/>
            </a:xfrm>
            <a:prstGeom prst="doubleWave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블록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D74BA1A4-FE70-4A20-A1BF-50D9E2A14E7E}"/>
              </a:ext>
            </a:extLst>
          </p:cNvPr>
          <p:cNvGrpSpPr/>
          <p:nvPr/>
        </p:nvGrpSpPr>
        <p:grpSpPr>
          <a:xfrm>
            <a:off x="5094210" y="2022575"/>
            <a:ext cx="4500000" cy="4140000"/>
            <a:chOff x="5094210" y="2022575"/>
            <a:chExt cx="4500000" cy="4140000"/>
          </a:xfrm>
        </p:grpSpPr>
        <p:sp>
          <p:nvSpPr>
            <p:cNvPr id="6" name="사각형: 둥근 대각선 방향 모서리 5">
              <a:extLst>
                <a:ext uri="{FF2B5EF4-FFF2-40B4-BE49-F238E27FC236}">
                  <a16:creationId xmlns:a16="http://schemas.microsoft.com/office/drawing/2014/main" id="{448868EF-E87E-4E2C-97C7-67FA4AB60352}"/>
                </a:ext>
              </a:extLst>
            </p:cNvPr>
            <p:cNvSpPr/>
            <p:nvPr/>
          </p:nvSpPr>
          <p:spPr>
            <a:xfrm>
              <a:off x="5094210" y="2022575"/>
              <a:ext cx="4500000" cy="4140000"/>
            </a:xfrm>
            <a:prstGeom prst="round2DiagRect">
              <a:avLst/>
            </a:prstGeom>
            <a:solidFill>
              <a:srgbClr val="B4C7E7"/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66" name="사다리꼴 65">
              <a:extLst>
                <a:ext uri="{FF2B5EF4-FFF2-40B4-BE49-F238E27FC236}">
                  <a16:creationId xmlns:a16="http://schemas.microsoft.com/office/drawing/2014/main" id="{932B4666-E98A-4ECD-9242-2E350886C787}"/>
                </a:ext>
              </a:extLst>
            </p:cNvPr>
            <p:cNvSpPr/>
            <p:nvPr/>
          </p:nvSpPr>
          <p:spPr>
            <a:xfrm>
              <a:off x="5942379" y="2226693"/>
              <a:ext cx="3011121" cy="322263"/>
            </a:xfrm>
            <a:prstGeom prst="trapezoid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전망 및 활용 분야</a:t>
              </a:r>
            </a:p>
          </p:txBody>
        </p:sp>
        <p:graphicFrame>
          <p:nvGraphicFramePr>
            <p:cNvPr id="67" name="다이어그램 66">
              <a:extLst>
                <a:ext uri="{FF2B5EF4-FFF2-40B4-BE49-F238E27FC236}">
                  <a16:creationId xmlns:a16="http://schemas.microsoft.com/office/drawing/2014/main" id="{FCBECDC6-B648-4775-8E36-3D1FF54A4C1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0408131"/>
                </p:ext>
              </p:extLst>
            </p:nvPr>
          </p:nvGraphicFramePr>
          <p:xfrm>
            <a:off x="5362377" y="2693475"/>
            <a:ext cx="4093421" cy="6286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68" name="다이어그램 67">
              <a:extLst>
                <a:ext uri="{FF2B5EF4-FFF2-40B4-BE49-F238E27FC236}">
                  <a16:creationId xmlns:a16="http://schemas.microsoft.com/office/drawing/2014/main" id="{D3CFB14E-4675-4D9E-B758-4796C5D89EE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27475142"/>
                </p:ext>
              </p:extLst>
            </p:nvPr>
          </p:nvGraphicFramePr>
          <p:xfrm>
            <a:off x="5891766" y="3358985"/>
            <a:ext cx="2963310" cy="18544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69" name="사각형: 잘린 한쪽 모서리 68">
              <a:extLst>
                <a:ext uri="{FF2B5EF4-FFF2-40B4-BE49-F238E27FC236}">
                  <a16:creationId xmlns:a16="http://schemas.microsoft.com/office/drawing/2014/main" id="{99E8D49C-0268-4253-A973-C44395DF2EDA}"/>
                </a:ext>
              </a:extLst>
            </p:cNvPr>
            <p:cNvSpPr/>
            <p:nvPr/>
          </p:nvSpPr>
          <p:spPr>
            <a:xfrm flipH="1">
              <a:off x="5318407" y="4818419"/>
              <a:ext cx="1073322" cy="534127"/>
            </a:xfrm>
            <a:prstGeom prst="snip1Rect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디지털</a:t>
              </a:r>
            </a:p>
          </p:txBody>
        </p:sp>
        <p:sp>
          <p:nvSpPr>
            <p:cNvPr id="70" name="사각형: 잘린 한쪽 모서리 69">
              <a:extLst>
                <a:ext uri="{FF2B5EF4-FFF2-40B4-BE49-F238E27FC236}">
                  <a16:creationId xmlns:a16="http://schemas.microsoft.com/office/drawing/2014/main" id="{A6A6C9CF-1A01-4F67-A2E7-1F16F78375B1}"/>
                </a:ext>
              </a:extLst>
            </p:cNvPr>
            <p:cNvSpPr/>
            <p:nvPr/>
          </p:nvSpPr>
          <p:spPr>
            <a:xfrm>
              <a:off x="5318407" y="5326307"/>
              <a:ext cx="1054435" cy="558008"/>
            </a:xfrm>
            <a:prstGeom prst="snip1Rect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권한</a:t>
              </a:r>
            </a:p>
          </p:txBody>
        </p:sp>
        <p:sp>
          <p:nvSpPr>
            <p:cNvPr id="72" name="사각형: 잘린 한쪽 모서리 71">
              <a:extLst>
                <a:ext uri="{FF2B5EF4-FFF2-40B4-BE49-F238E27FC236}">
                  <a16:creationId xmlns:a16="http://schemas.microsoft.com/office/drawing/2014/main" id="{7E097E63-D997-4DE0-A2D6-7CB5D9E080C8}"/>
                </a:ext>
              </a:extLst>
            </p:cNvPr>
            <p:cNvSpPr/>
            <p:nvPr/>
          </p:nvSpPr>
          <p:spPr>
            <a:xfrm>
              <a:off x="8069413" y="5323358"/>
              <a:ext cx="1346200" cy="628650"/>
            </a:xfrm>
            <a:prstGeom prst="snip1Rect">
              <a:avLst/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에스크로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0" name="사각형: 잘린 위쪽 모서리 79">
              <a:extLst>
                <a:ext uri="{FF2B5EF4-FFF2-40B4-BE49-F238E27FC236}">
                  <a16:creationId xmlns:a16="http://schemas.microsoft.com/office/drawing/2014/main" id="{AD60A40E-D1F2-44BC-B44C-A4FDE532BF8C}"/>
                </a:ext>
              </a:extLst>
            </p:cNvPr>
            <p:cNvSpPr/>
            <p:nvPr/>
          </p:nvSpPr>
          <p:spPr>
            <a:xfrm flipV="1">
              <a:off x="6754811" y="5320935"/>
              <a:ext cx="1054434" cy="628648"/>
            </a:xfrm>
            <a:prstGeom prst="snip2SameRect">
              <a:avLst>
                <a:gd name="adj1" fmla="val 43412"/>
                <a:gd name="adj2" fmla="val 0"/>
              </a:avLst>
            </a:prstGeom>
            <a:solidFill>
              <a:srgbClr val="B4C7E7"/>
            </a:solidFill>
            <a:ln>
              <a:solidFill>
                <a:srgbClr val="417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6BF1DF62-4DF0-4955-A0D2-504180D050B3}"/>
                </a:ext>
              </a:extLst>
            </p:cNvPr>
            <p:cNvSpPr/>
            <p:nvPr/>
          </p:nvSpPr>
          <p:spPr>
            <a:xfrm>
              <a:off x="6917803" y="5415456"/>
              <a:ext cx="728450" cy="3124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보증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811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180</Words>
  <Application>Microsoft Office PowerPoint</Application>
  <PresentationFormat>A4 용지(210x297mm)</PresentationFormat>
  <Paragraphs>68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Block Chain</vt:lpstr>
      <vt:lpstr>목차</vt:lpstr>
      <vt:lpstr>A. 블록체인</vt:lpstr>
      <vt:lpstr>B. 블록체인 세미나</vt:lpstr>
      <vt:lpstr>C. 가상화폐 구매</vt:lpstr>
      <vt:lpstr>D. 블록체인 전망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⠀ ⠀</dc:creator>
  <cp:lastModifiedBy>⠀ ⠀</cp:lastModifiedBy>
  <cp:revision>29</cp:revision>
  <dcterms:created xsi:type="dcterms:W3CDTF">2025-07-09T11:56:14Z</dcterms:created>
  <dcterms:modified xsi:type="dcterms:W3CDTF">2025-07-09T16:52:48Z</dcterms:modified>
</cp:coreProperties>
</file>