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99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전용 </a:t>
            </a:r>
            <a:r>
              <a:rPr 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60</a:t>
            </a:r>
            <a:r>
              <a:rPr lang="ko-KR" sz="2400" b="1" dirty="0" err="1">
                <a:latin typeface="궁서" panose="02030600000101010101" pitchFamily="18" charset="-127"/>
                <a:ea typeface="궁서" panose="02030600000101010101" pitchFamily="18" charset="-127"/>
              </a:rPr>
              <a:t>제곱미터이하</a:t>
            </a:r>
            <a:r>
              <a:rPr 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 공공주택만 해당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생애최초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3인이하</c:v>
                </c:pt>
                <c:pt idx="1">
                  <c:v>4인</c:v>
                </c:pt>
                <c:pt idx="2">
                  <c:v>5인</c:v>
                </c:pt>
                <c:pt idx="3">
                  <c:v>6인</c:v>
                </c:pt>
                <c:pt idx="4">
                  <c:v>7인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4884</c:v>
                </c:pt>
                <c:pt idx="1">
                  <c:v>5630</c:v>
                </c:pt>
                <c:pt idx="2">
                  <c:v>5710</c:v>
                </c:pt>
                <c:pt idx="3">
                  <c:v>5952</c:v>
                </c:pt>
                <c:pt idx="4">
                  <c:v>6308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12-4F79-8034-EFA4DC9CA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6202784"/>
        <c:axId val="79331403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다자녀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3인이하</c:v>
                </c:pt>
                <c:pt idx="1">
                  <c:v>4인</c:v>
                </c:pt>
                <c:pt idx="2">
                  <c:v>5인</c:v>
                </c:pt>
                <c:pt idx="3">
                  <c:v>6인</c:v>
                </c:pt>
                <c:pt idx="4">
                  <c:v>7인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5861</c:v>
                </c:pt>
                <c:pt idx="1">
                  <c:v>6756</c:v>
                </c:pt>
                <c:pt idx="2">
                  <c:v>6860</c:v>
                </c:pt>
                <c:pt idx="3">
                  <c:v>7143</c:v>
                </c:pt>
                <c:pt idx="4">
                  <c:v>7570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12-4F79-8034-EFA4DC9CA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6151744"/>
        <c:axId val="793326992"/>
      </c:lineChart>
      <c:catAx>
        <c:axId val="120620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93314032"/>
        <c:crosses val="autoZero"/>
        <c:auto val="1"/>
        <c:lblAlgn val="ctr"/>
        <c:lblOffset val="100"/>
        <c:noMultiLvlLbl val="0"/>
      </c:catAx>
      <c:valAx>
        <c:axId val="793314032"/>
        <c:scaling>
          <c:orientation val="minMax"/>
        </c:scaling>
        <c:delete val="0"/>
        <c:axPos val="l"/>
        <c:numFmt formatCode="#,##0_);[Red]\(#,##0\)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206202784"/>
        <c:crosses val="autoZero"/>
        <c:crossBetween val="between"/>
      </c:valAx>
      <c:valAx>
        <c:axId val="793326992"/>
        <c:scaling>
          <c:orientation val="minMax"/>
          <c:max val="10000"/>
        </c:scaling>
        <c:delete val="0"/>
        <c:axPos val="r"/>
        <c:numFmt formatCode="#,##0_);[Red]\(#,##0\)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206151744"/>
        <c:crosses val="max"/>
        <c:crossBetween val="between"/>
        <c:majorUnit val="2500"/>
      </c:valAx>
      <c:catAx>
        <c:axId val="12061517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93326992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87FB3E-4758-43BF-AEF8-8DD3AA2F0396}" type="doc">
      <dgm:prSet loTypeId="urn:microsoft.com/office/officeart/2005/8/layout/hierarchy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37696E7-CA51-4998-8A15-FAA978B0A524}">
      <dgm:prSet phldrT="[텍스트]"/>
      <dgm:spPr/>
      <dgm:t>
        <a:bodyPr/>
        <a:lstStyle/>
        <a:p>
          <a:pPr latinLnBrk="1"/>
          <a:r>
            <a:rPr lang="ko-KR" altLang="en-US" dirty="0">
              <a:solidFill>
                <a:schemeClr val="tx1"/>
              </a:solidFill>
            </a:rPr>
            <a:t>입주신청</a:t>
          </a:r>
        </a:p>
      </dgm:t>
    </dgm:pt>
    <dgm:pt modelId="{0603761C-3A22-4D50-951A-4ADF403835CA}" type="parTrans" cxnId="{2D22BA1C-5426-4AEA-AC5E-4DF5004A1FEE}">
      <dgm:prSet/>
      <dgm:spPr/>
      <dgm:t>
        <a:bodyPr/>
        <a:lstStyle/>
        <a:p>
          <a:pPr latinLnBrk="1"/>
          <a:endParaRPr lang="ko-KR" altLang="en-US"/>
        </a:p>
      </dgm:t>
    </dgm:pt>
    <dgm:pt modelId="{70BA9E6C-13B1-454B-A963-C02D5C43E7EB}" type="sibTrans" cxnId="{2D22BA1C-5426-4AEA-AC5E-4DF5004A1FEE}">
      <dgm:prSet/>
      <dgm:spPr/>
      <dgm:t>
        <a:bodyPr/>
        <a:lstStyle/>
        <a:p>
          <a:pPr latinLnBrk="1"/>
          <a:endParaRPr lang="ko-KR" altLang="en-US"/>
        </a:p>
      </dgm:t>
    </dgm:pt>
    <dgm:pt modelId="{91803DA8-4F08-42F5-BE2C-FB7106296F72}">
      <dgm:prSet phldrT="[텍스트]"/>
      <dgm:spPr/>
      <dgm:t>
        <a:bodyPr/>
        <a:lstStyle/>
        <a:p>
          <a:pPr latinLnBrk="1"/>
          <a:r>
            <a:rPr lang="ko-KR" altLang="en-US" dirty="0"/>
            <a:t>신청자</a:t>
          </a:r>
        </a:p>
      </dgm:t>
    </dgm:pt>
    <dgm:pt modelId="{01F1B92E-188D-47ED-A074-46687752E7DC}" type="parTrans" cxnId="{2FAF0718-5577-4309-B589-DCA08D09BA07}">
      <dgm:prSet/>
      <dgm:spPr/>
      <dgm:t>
        <a:bodyPr/>
        <a:lstStyle/>
        <a:p>
          <a:pPr latinLnBrk="1"/>
          <a:endParaRPr lang="ko-KR" altLang="en-US"/>
        </a:p>
      </dgm:t>
    </dgm:pt>
    <dgm:pt modelId="{7F3ABE68-2062-41C3-8EC3-6D372BA08980}" type="sibTrans" cxnId="{2FAF0718-5577-4309-B589-DCA08D09BA07}">
      <dgm:prSet/>
      <dgm:spPr/>
      <dgm:t>
        <a:bodyPr/>
        <a:lstStyle/>
        <a:p>
          <a:pPr latinLnBrk="1"/>
          <a:endParaRPr lang="ko-KR" altLang="en-US"/>
        </a:p>
      </dgm:t>
    </dgm:pt>
    <dgm:pt modelId="{E29B7156-BDAF-42F5-A65C-1FFFD1570A08}">
      <dgm:prSet phldrT="[텍스트]"/>
      <dgm:spPr/>
      <dgm:t>
        <a:bodyPr/>
        <a:lstStyle/>
        <a:p>
          <a:pPr latinLnBrk="1"/>
          <a:r>
            <a:rPr lang="ko-KR" altLang="en-US" dirty="0"/>
            <a:t>지자체</a:t>
          </a:r>
        </a:p>
      </dgm:t>
    </dgm:pt>
    <dgm:pt modelId="{781EE24D-6999-47E0-A94A-021D67514D97}" type="parTrans" cxnId="{B5FC4C4D-E67E-4205-B400-69ACC0AE41D3}">
      <dgm:prSet/>
      <dgm:spPr/>
      <dgm:t>
        <a:bodyPr/>
        <a:lstStyle/>
        <a:p>
          <a:pPr latinLnBrk="1"/>
          <a:endParaRPr lang="ko-KR" altLang="en-US"/>
        </a:p>
      </dgm:t>
    </dgm:pt>
    <dgm:pt modelId="{88266D78-A30D-4F5B-9046-FB0C572235B1}" type="sibTrans" cxnId="{B5FC4C4D-E67E-4205-B400-69ACC0AE41D3}">
      <dgm:prSet/>
      <dgm:spPr/>
      <dgm:t>
        <a:bodyPr/>
        <a:lstStyle/>
        <a:p>
          <a:pPr latinLnBrk="1"/>
          <a:endParaRPr lang="ko-KR" altLang="en-US"/>
        </a:p>
      </dgm:t>
    </dgm:pt>
    <dgm:pt modelId="{3490BDFA-3332-4085-BCCF-9F0C3E4EDE6A}">
      <dgm:prSet phldrT="[텍스트]"/>
      <dgm:spPr/>
      <dgm:t>
        <a:bodyPr/>
        <a:lstStyle/>
        <a:p>
          <a:pPr latinLnBrk="1"/>
          <a:r>
            <a:rPr lang="ko-KR" altLang="en-US" dirty="0">
              <a:solidFill>
                <a:schemeClr val="tx1"/>
              </a:solidFill>
            </a:rPr>
            <a:t>입주선정</a:t>
          </a:r>
        </a:p>
      </dgm:t>
    </dgm:pt>
    <dgm:pt modelId="{F7EE51B7-6701-43C9-8BBC-34775FC708E3}" type="parTrans" cxnId="{179EAED1-7408-4BB9-9BCB-BA98CB8CD48A}">
      <dgm:prSet/>
      <dgm:spPr/>
      <dgm:t>
        <a:bodyPr/>
        <a:lstStyle/>
        <a:p>
          <a:pPr latinLnBrk="1"/>
          <a:endParaRPr lang="ko-KR" altLang="en-US"/>
        </a:p>
      </dgm:t>
    </dgm:pt>
    <dgm:pt modelId="{573EF65A-2210-4A03-9CDC-DEB206B5EB03}" type="sibTrans" cxnId="{179EAED1-7408-4BB9-9BCB-BA98CB8CD48A}">
      <dgm:prSet/>
      <dgm:spPr/>
      <dgm:t>
        <a:bodyPr/>
        <a:lstStyle/>
        <a:p>
          <a:pPr latinLnBrk="1"/>
          <a:endParaRPr lang="ko-KR" altLang="en-US"/>
        </a:p>
      </dgm:t>
    </dgm:pt>
    <dgm:pt modelId="{7B970C30-0190-478A-878F-2FD737B420B8}">
      <dgm:prSet phldrT="[텍스트]"/>
      <dgm:spPr/>
      <dgm:t>
        <a:bodyPr/>
        <a:lstStyle/>
        <a:p>
          <a:pPr latinLnBrk="1"/>
          <a:r>
            <a:rPr lang="ko-KR" altLang="en-US" dirty="0"/>
            <a:t>명단</a:t>
          </a:r>
        </a:p>
      </dgm:t>
    </dgm:pt>
    <dgm:pt modelId="{71BC5D27-131B-42E4-A460-ECDDE661BF05}" type="parTrans" cxnId="{A87696CD-FE9B-49AA-83DB-A4172C0E7B6D}">
      <dgm:prSet/>
      <dgm:spPr/>
      <dgm:t>
        <a:bodyPr/>
        <a:lstStyle/>
        <a:p>
          <a:pPr latinLnBrk="1"/>
          <a:endParaRPr lang="ko-KR" altLang="en-US"/>
        </a:p>
      </dgm:t>
    </dgm:pt>
    <dgm:pt modelId="{7F7ACD88-308B-44BF-A551-CC98530B7833}" type="sibTrans" cxnId="{A87696CD-FE9B-49AA-83DB-A4172C0E7B6D}">
      <dgm:prSet/>
      <dgm:spPr/>
      <dgm:t>
        <a:bodyPr/>
        <a:lstStyle/>
        <a:p>
          <a:pPr latinLnBrk="1"/>
          <a:endParaRPr lang="ko-KR" altLang="en-US"/>
        </a:p>
      </dgm:t>
    </dgm:pt>
    <dgm:pt modelId="{B59F08A6-EA26-4BE1-8026-99A6B5D6A572}">
      <dgm:prSet phldrT="[텍스트]"/>
      <dgm:spPr/>
      <dgm:t>
        <a:bodyPr/>
        <a:lstStyle/>
        <a:p>
          <a:pPr latinLnBrk="1"/>
          <a:r>
            <a:rPr lang="ko-KR" altLang="en-US" dirty="0"/>
            <a:t>통보</a:t>
          </a:r>
        </a:p>
      </dgm:t>
    </dgm:pt>
    <dgm:pt modelId="{568E5BD4-704F-497E-8573-30FDE05FCAA9}" type="parTrans" cxnId="{EB21932B-DF3A-4006-B096-A06EC9E99D25}">
      <dgm:prSet/>
      <dgm:spPr/>
      <dgm:t>
        <a:bodyPr/>
        <a:lstStyle/>
        <a:p>
          <a:pPr latinLnBrk="1"/>
          <a:endParaRPr lang="ko-KR" altLang="en-US"/>
        </a:p>
      </dgm:t>
    </dgm:pt>
    <dgm:pt modelId="{54D12989-3406-4D77-83DD-14AEFD6A28E9}" type="sibTrans" cxnId="{EB21932B-DF3A-4006-B096-A06EC9E99D25}">
      <dgm:prSet/>
      <dgm:spPr/>
      <dgm:t>
        <a:bodyPr/>
        <a:lstStyle/>
        <a:p>
          <a:pPr latinLnBrk="1"/>
          <a:endParaRPr lang="ko-KR" altLang="en-US"/>
        </a:p>
      </dgm:t>
    </dgm:pt>
    <dgm:pt modelId="{43C981A1-62D9-429F-9B19-361A52EBF197}" type="pres">
      <dgm:prSet presAssocID="{7187FB3E-4758-43BF-AEF8-8DD3AA2F039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5E539D4-1663-4C81-A8AB-4F21DCF64D99}" type="pres">
      <dgm:prSet presAssocID="{737696E7-CA51-4998-8A15-FAA978B0A524}" presName="root" presStyleCnt="0"/>
      <dgm:spPr/>
    </dgm:pt>
    <dgm:pt modelId="{E23F5730-2245-4535-BDC4-1E7D6C0EED81}" type="pres">
      <dgm:prSet presAssocID="{737696E7-CA51-4998-8A15-FAA978B0A524}" presName="rootComposite" presStyleCnt="0"/>
      <dgm:spPr/>
    </dgm:pt>
    <dgm:pt modelId="{B3D63A76-3EF4-4CC4-B736-55BD2F433802}" type="pres">
      <dgm:prSet presAssocID="{737696E7-CA51-4998-8A15-FAA978B0A524}" presName="rootText" presStyleLbl="node1" presStyleIdx="0" presStyleCnt="2"/>
      <dgm:spPr/>
    </dgm:pt>
    <dgm:pt modelId="{8245CCF9-5F6D-4462-9DD0-482CEF13A247}" type="pres">
      <dgm:prSet presAssocID="{737696E7-CA51-4998-8A15-FAA978B0A524}" presName="rootConnector" presStyleLbl="node1" presStyleIdx="0" presStyleCnt="2"/>
      <dgm:spPr/>
    </dgm:pt>
    <dgm:pt modelId="{E00A2EFB-8107-4986-891D-ABC395B658A6}" type="pres">
      <dgm:prSet presAssocID="{737696E7-CA51-4998-8A15-FAA978B0A524}" presName="childShape" presStyleCnt="0"/>
      <dgm:spPr/>
    </dgm:pt>
    <dgm:pt modelId="{17DADE90-34AF-4EA7-B2F1-140A69481636}" type="pres">
      <dgm:prSet presAssocID="{01F1B92E-188D-47ED-A074-46687752E7DC}" presName="Name13" presStyleLbl="parChTrans1D2" presStyleIdx="0" presStyleCnt="4"/>
      <dgm:spPr/>
    </dgm:pt>
    <dgm:pt modelId="{2C871255-5FFD-4B5C-977C-C974B0783538}" type="pres">
      <dgm:prSet presAssocID="{91803DA8-4F08-42F5-BE2C-FB7106296F72}" presName="childText" presStyleLbl="bgAcc1" presStyleIdx="0" presStyleCnt="4">
        <dgm:presLayoutVars>
          <dgm:bulletEnabled val="1"/>
        </dgm:presLayoutVars>
      </dgm:prSet>
      <dgm:spPr/>
    </dgm:pt>
    <dgm:pt modelId="{BC40B91B-3376-4586-8251-2E4686BECA58}" type="pres">
      <dgm:prSet presAssocID="{781EE24D-6999-47E0-A94A-021D67514D97}" presName="Name13" presStyleLbl="parChTrans1D2" presStyleIdx="1" presStyleCnt="4"/>
      <dgm:spPr/>
    </dgm:pt>
    <dgm:pt modelId="{521C9B47-839D-4669-A572-1768CB75347A}" type="pres">
      <dgm:prSet presAssocID="{E29B7156-BDAF-42F5-A65C-1FFFD1570A08}" presName="childText" presStyleLbl="bgAcc1" presStyleIdx="1" presStyleCnt="4">
        <dgm:presLayoutVars>
          <dgm:bulletEnabled val="1"/>
        </dgm:presLayoutVars>
      </dgm:prSet>
      <dgm:spPr/>
    </dgm:pt>
    <dgm:pt modelId="{330786C9-13A8-4261-99CE-2D3B0EEDF924}" type="pres">
      <dgm:prSet presAssocID="{3490BDFA-3332-4085-BCCF-9F0C3E4EDE6A}" presName="root" presStyleCnt="0"/>
      <dgm:spPr/>
    </dgm:pt>
    <dgm:pt modelId="{812547C3-6EDB-46D6-93F3-85499943E787}" type="pres">
      <dgm:prSet presAssocID="{3490BDFA-3332-4085-BCCF-9F0C3E4EDE6A}" presName="rootComposite" presStyleCnt="0"/>
      <dgm:spPr/>
    </dgm:pt>
    <dgm:pt modelId="{B18F65EB-419D-478E-82BF-A88FB34EE6BE}" type="pres">
      <dgm:prSet presAssocID="{3490BDFA-3332-4085-BCCF-9F0C3E4EDE6A}" presName="rootText" presStyleLbl="node1" presStyleIdx="1" presStyleCnt="2"/>
      <dgm:spPr/>
    </dgm:pt>
    <dgm:pt modelId="{6EDA265A-E04E-4185-87EF-7E9F377D35FC}" type="pres">
      <dgm:prSet presAssocID="{3490BDFA-3332-4085-BCCF-9F0C3E4EDE6A}" presName="rootConnector" presStyleLbl="node1" presStyleIdx="1" presStyleCnt="2"/>
      <dgm:spPr/>
    </dgm:pt>
    <dgm:pt modelId="{D3728A28-C3E5-4C62-9181-6D7D194518DE}" type="pres">
      <dgm:prSet presAssocID="{3490BDFA-3332-4085-BCCF-9F0C3E4EDE6A}" presName="childShape" presStyleCnt="0"/>
      <dgm:spPr/>
    </dgm:pt>
    <dgm:pt modelId="{32D81E9B-607A-4548-8807-10F69DE39DD8}" type="pres">
      <dgm:prSet presAssocID="{71BC5D27-131B-42E4-A460-ECDDE661BF05}" presName="Name13" presStyleLbl="parChTrans1D2" presStyleIdx="2" presStyleCnt="4"/>
      <dgm:spPr/>
    </dgm:pt>
    <dgm:pt modelId="{33CBC999-D347-4CC5-B21E-CEB93E285687}" type="pres">
      <dgm:prSet presAssocID="{7B970C30-0190-478A-878F-2FD737B420B8}" presName="childText" presStyleLbl="bgAcc1" presStyleIdx="2" presStyleCnt="4">
        <dgm:presLayoutVars>
          <dgm:bulletEnabled val="1"/>
        </dgm:presLayoutVars>
      </dgm:prSet>
      <dgm:spPr/>
    </dgm:pt>
    <dgm:pt modelId="{DD7DB969-3533-4A84-955F-1C820C7B4D0C}" type="pres">
      <dgm:prSet presAssocID="{568E5BD4-704F-497E-8573-30FDE05FCAA9}" presName="Name13" presStyleLbl="parChTrans1D2" presStyleIdx="3" presStyleCnt="4"/>
      <dgm:spPr/>
    </dgm:pt>
    <dgm:pt modelId="{F2889748-4B4C-486F-AD58-56A29F4EEF69}" type="pres">
      <dgm:prSet presAssocID="{B59F08A6-EA26-4BE1-8026-99A6B5D6A572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2FAF0718-5577-4309-B589-DCA08D09BA07}" srcId="{737696E7-CA51-4998-8A15-FAA978B0A524}" destId="{91803DA8-4F08-42F5-BE2C-FB7106296F72}" srcOrd="0" destOrd="0" parTransId="{01F1B92E-188D-47ED-A074-46687752E7DC}" sibTransId="{7F3ABE68-2062-41C3-8EC3-6D372BA08980}"/>
    <dgm:cxn modelId="{2D22BA1C-5426-4AEA-AC5E-4DF5004A1FEE}" srcId="{7187FB3E-4758-43BF-AEF8-8DD3AA2F0396}" destId="{737696E7-CA51-4998-8A15-FAA978B0A524}" srcOrd="0" destOrd="0" parTransId="{0603761C-3A22-4D50-951A-4ADF403835CA}" sibTransId="{70BA9E6C-13B1-454B-A963-C02D5C43E7EB}"/>
    <dgm:cxn modelId="{E6E0B11E-32B4-4504-92D5-E871040D26A9}" type="presOf" srcId="{7B970C30-0190-478A-878F-2FD737B420B8}" destId="{33CBC999-D347-4CC5-B21E-CEB93E285687}" srcOrd="0" destOrd="0" presId="urn:microsoft.com/office/officeart/2005/8/layout/hierarchy3"/>
    <dgm:cxn modelId="{53DF3424-9AD9-4F47-A422-F4181E7F896F}" type="presOf" srcId="{3490BDFA-3332-4085-BCCF-9F0C3E4EDE6A}" destId="{6EDA265A-E04E-4185-87EF-7E9F377D35FC}" srcOrd="1" destOrd="0" presId="urn:microsoft.com/office/officeart/2005/8/layout/hierarchy3"/>
    <dgm:cxn modelId="{073AA72A-AA25-4709-A71B-A9BBA5E20FB9}" type="presOf" srcId="{01F1B92E-188D-47ED-A074-46687752E7DC}" destId="{17DADE90-34AF-4EA7-B2F1-140A69481636}" srcOrd="0" destOrd="0" presId="urn:microsoft.com/office/officeart/2005/8/layout/hierarchy3"/>
    <dgm:cxn modelId="{EB21932B-DF3A-4006-B096-A06EC9E99D25}" srcId="{3490BDFA-3332-4085-BCCF-9F0C3E4EDE6A}" destId="{B59F08A6-EA26-4BE1-8026-99A6B5D6A572}" srcOrd="1" destOrd="0" parTransId="{568E5BD4-704F-497E-8573-30FDE05FCAA9}" sibTransId="{54D12989-3406-4D77-83DD-14AEFD6A28E9}"/>
    <dgm:cxn modelId="{A57D3137-30AA-426B-B896-A82AF9240E5E}" type="presOf" srcId="{7187FB3E-4758-43BF-AEF8-8DD3AA2F0396}" destId="{43C981A1-62D9-429F-9B19-361A52EBF197}" srcOrd="0" destOrd="0" presId="urn:microsoft.com/office/officeart/2005/8/layout/hierarchy3"/>
    <dgm:cxn modelId="{287D5A43-C899-471F-990E-A6C1409FC501}" type="presOf" srcId="{568E5BD4-704F-497E-8573-30FDE05FCAA9}" destId="{DD7DB969-3533-4A84-955F-1C820C7B4D0C}" srcOrd="0" destOrd="0" presId="urn:microsoft.com/office/officeart/2005/8/layout/hierarchy3"/>
    <dgm:cxn modelId="{B8F3064D-FB9E-486F-90AE-60D49C289353}" type="presOf" srcId="{737696E7-CA51-4998-8A15-FAA978B0A524}" destId="{8245CCF9-5F6D-4462-9DD0-482CEF13A247}" srcOrd="1" destOrd="0" presId="urn:microsoft.com/office/officeart/2005/8/layout/hierarchy3"/>
    <dgm:cxn modelId="{B5FC4C4D-E67E-4205-B400-69ACC0AE41D3}" srcId="{737696E7-CA51-4998-8A15-FAA978B0A524}" destId="{E29B7156-BDAF-42F5-A65C-1FFFD1570A08}" srcOrd="1" destOrd="0" parTransId="{781EE24D-6999-47E0-A94A-021D67514D97}" sibTransId="{88266D78-A30D-4F5B-9046-FB0C572235B1}"/>
    <dgm:cxn modelId="{2BBB4656-E7F1-4445-8738-D8D749180A13}" type="presOf" srcId="{91803DA8-4F08-42F5-BE2C-FB7106296F72}" destId="{2C871255-5FFD-4B5C-977C-C974B0783538}" srcOrd="0" destOrd="0" presId="urn:microsoft.com/office/officeart/2005/8/layout/hierarchy3"/>
    <dgm:cxn modelId="{119C167C-06CC-40A9-8D1D-8F83994C150C}" type="presOf" srcId="{71BC5D27-131B-42E4-A460-ECDDE661BF05}" destId="{32D81E9B-607A-4548-8807-10F69DE39DD8}" srcOrd="0" destOrd="0" presId="urn:microsoft.com/office/officeart/2005/8/layout/hierarchy3"/>
    <dgm:cxn modelId="{A3B35DA1-55FB-48E7-B5E6-C504BCF02604}" type="presOf" srcId="{3490BDFA-3332-4085-BCCF-9F0C3E4EDE6A}" destId="{B18F65EB-419D-478E-82BF-A88FB34EE6BE}" srcOrd="0" destOrd="0" presId="urn:microsoft.com/office/officeart/2005/8/layout/hierarchy3"/>
    <dgm:cxn modelId="{C6A442B8-A0B3-43EA-A506-B0F078C55C1D}" type="presOf" srcId="{781EE24D-6999-47E0-A94A-021D67514D97}" destId="{BC40B91B-3376-4586-8251-2E4686BECA58}" srcOrd="0" destOrd="0" presId="urn:microsoft.com/office/officeart/2005/8/layout/hierarchy3"/>
    <dgm:cxn modelId="{508C7FC3-3C21-47D8-AC67-E9F385F5ACA5}" type="presOf" srcId="{737696E7-CA51-4998-8A15-FAA978B0A524}" destId="{B3D63A76-3EF4-4CC4-B736-55BD2F433802}" srcOrd="0" destOrd="0" presId="urn:microsoft.com/office/officeart/2005/8/layout/hierarchy3"/>
    <dgm:cxn modelId="{A87696CD-FE9B-49AA-83DB-A4172C0E7B6D}" srcId="{3490BDFA-3332-4085-BCCF-9F0C3E4EDE6A}" destId="{7B970C30-0190-478A-878F-2FD737B420B8}" srcOrd="0" destOrd="0" parTransId="{71BC5D27-131B-42E4-A460-ECDDE661BF05}" sibTransId="{7F7ACD88-308B-44BF-A551-CC98530B7833}"/>
    <dgm:cxn modelId="{179EAED1-7408-4BB9-9BCB-BA98CB8CD48A}" srcId="{7187FB3E-4758-43BF-AEF8-8DD3AA2F0396}" destId="{3490BDFA-3332-4085-BCCF-9F0C3E4EDE6A}" srcOrd="1" destOrd="0" parTransId="{F7EE51B7-6701-43C9-8BBC-34775FC708E3}" sibTransId="{573EF65A-2210-4A03-9CDC-DEB206B5EB03}"/>
    <dgm:cxn modelId="{97A7CEE9-9BA5-4853-B483-05C61BC014CC}" type="presOf" srcId="{E29B7156-BDAF-42F5-A65C-1FFFD1570A08}" destId="{521C9B47-839D-4669-A572-1768CB75347A}" srcOrd="0" destOrd="0" presId="urn:microsoft.com/office/officeart/2005/8/layout/hierarchy3"/>
    <dgm:cxn modelId="{299182F5-4E80-4B5A-8854-F2719DE96782}" type="presOf" srcId="{B59F08A6-EA26-4BE1-8026-99A6B5D6A572}" destId="{F2889748-4B4C-486F-AD58-56A29F4EEF69}" srcOrd="0" destOrd="0" presId="urn:microsoft.com/office/officeart/2005/8/layout/hierarchy3"/>
    <dgm:cxn modelId="{FD568AB8-A766-4691-B3D4-F1149B4343F3}" type="presParOf" srcId="{43C981A1-62D9-429F-9B19-361A52EBF197}" destId="{25E539D4-1663-4C81-A8AB-4F21DCF64D99}" srcOrd="0" destOrd="0" presId="urn:microsoft.com/office/officeart/2005/8/layout/hierarchy3"/>
    <dgm:cxn modelId="{352A3361-6D78-4B78-985F-666922C70169}" type="presParOf" srcId="{25E539D4-1663-4C81-A8AB-4F21DCF64D99}" destId="{E23F5730-2245-4535-BDC4-1E7D6C0EED81}" srcOrd="0" destOrd="0" presId="urn:microsoft.com/office/officeart/2005/8/layout/hierarchy3"/>
    <dgm:cxn modelId="{FC7EE955-4FC5-4F62-87DB-458461296A07}" type="presParOf" srcId="{E23F5730-2245-4535-BDC4-1E7D6C0EED81}" destId="{B3D63A76-3EF4-4CC4-B736-55BD2F433802}" srcOrd="0" destOrd="0" presId="urn:microsoft.com/office/officeart/2005/8/layout/hierarchy3"/>
    <dgm:cxn modelId="{E6F705A4-A453-4DCF-BC40-1B2270F02DD4}" type="presParOf" srcId="{E23F5730-2245-4535-BDC4-1E7D6C0EED81}" destId="{8245CCF9-5F6D-4462-9DD0-482CEF13A247}" srcOrd="1" destOrd="0" presId="urn:microsoft.com/office/officeart/2005/8/layout/hierarchy3"/>
    <dgm:cxn modelId="{A8951FEE-8CAF-48C9-BD9C-B532B6BA367C}" type="presParOf" srcId="{25E539D4-1663-4C81-A8AB-4F21DCF64D99}" destId="{E00A2EFB-8107-4986-891D-ABC395B658A6}" srcOrd="1" destOrd="0" presId="urn:microsoft.com/office/officeart/2005/8/layout/hierarchy3"/>
    <dgm:cxn modelId="{4E1FD77E-264A-4A3E-AF71-D7F480697F11}" type="presParOf" srcId="{E00A2EFB-8107-4986-891D-ABC395B658A6}" destId="{17DADE90-34AF-4EA7-B2F1-140A69481636}" srcOrd="0" destOrd="0" presId="urn:microsoft.com/office/officeart/2005/8/layout/hierarchy3"/>
    <dgm:cxn modelId="{B917BD01-42F1-4EA9-8EA4-AE9BE2DC34C1}" type="presParOf" srcId="{E00A2EFB-8107-4986-891D-ABC395B658A6}" destId="{2C871255-5FFD-4B5C-977C-C974B0783538}" srcOrd="1" destOrd="0" presId="urn:microsoft.com/office/officeart/2005/8/layout/hierarchy3"/>
    <dgm:cxn modelId="{05BB1DC6-E682-47A6-8534-A93A3D29764E}" type="presParOf" srcId="{E00A2EFB-8107-4986-891D-ABC395B658A6}" destId="{BC40B91B-3376-4586-8251-2E4686BECA58}" srcOrd="2" destOrd="0" presId="urn:microsoft.com/office/officeart/2005/8/layout/hierarchy3"/>
    <dgm:cxn modelId="{450EB932-6E6A-4340-B768-DC9E77CB100A}" type="presParOf" srcId="{E00A2EFB-8107-4986-891D-ABC395B658A6}" destId="{521C9B47-839D-4669-A572-1768CB75347A}" srcOrd="3" destOrd="0" presId="urn:microsoft.com/office/officeart/2005/8/layout/hierarchy3"/>
    <dgm:cxn modelId="{AD1E7F52-5330-46E7-8D5C-2FE4E3F62FD1}" type="presParOf" srcId="{43C981A1-62D9-429F-9B19-361A52EBF197}" destId="{330786C9-13A8-4261-99CE-2D3B0EEDF924}" srcOrd="1" destOrd="0" presId="urn:microsoft.com/office/officeart/2005/8/layout/hierarchy3"/>
    <dgm:cxn modelId="{927A81CE-A8EE-4C82-9145-C8EE072825B9}" type="presParOf" srcId="{330786C9-13A8-4261-99CE-2D3B0EEDF924}" destId="{812547C3-6EDB-46D6-93F3-85499943E787}" srcOrd="0" destOrd="0" presId="urn:microsoft.com/office/officeart/2005/8/layout/hierarchy3"/>
    <dgm:cxn modelId="{DAA59A31-D828-4BF2-A5D7-7D3C85AF722C}" type="presParOf" srcId="{812547C3-6EDB-46D6-93F3-85499943E787}" destId="{B18F65EB-419D-478E-82BF-A88FB34EE6BE}" srcOrd="0" destOrd="0" presId="urn:microsoft.com/office/officeart/2005/8/layout/hierarchy3"/>
    <dgm:cxn modelId="{95D80E77-C5C3-4514-9192-BCEC1BE9F069}" type="presParOf" srcId="{812547C3-6EDB-46D6-93F3-85499943E787}" destId="{6EDA265A-E04E-4185-87EF-7E9F377D35FC}" srcOrd="1" destOrd="0" presId="urn:microsoft.com/office/officeart/2005/8/layout/hierarchy3"/>
    <dgm:cxn modelId="{5914510E-A6A1-4BF1-B0CD-D203ABBFE03A}" type="presParOf" srcId="{330786C9-13A8-4261-99CE-2D3B0EEDF924}" destId="{D3728A28-C3E5-4C62-9181-6D7D194518DE}" srcOrd="1" destOrd="0" presId="urn:microsoft.com/office/officeart/2005/8/layout/hierarchy3"/>
    <dgm:cxn modelId="{928AE189-A6ED-4300-8F9E-08A995FB88AF}" type="presParOf" srcId="{D3728A28-C3E5-4C62-9181-6D7D194518DE}" destId="{32D81E9B-607A-4548-8807-10F69DE39DD8}" srcOrd="0" destOrd="0" presId="urn:microsoft.com/office/officeart/2005/8/layout/hierarchy3"/>
    <dgm:cxn modelId="{F6EB5E5C-C2FC-44A8-9088-781256972ABD}" type="presParOf" srcId="{D3728A28-C3E5-4C62-9181-6D7D194518DE}" destId="{33CBC999-D347-4CC5-B21E-CEB93E285687}" srcOrd="1" destOrd="0" presId="urn:microsoft.com/office/officeart/2005/8/layout/hierarchy3"/>
    <dgm:cxn modelId="{D00E56CA-DF4C-4CEB-908D-0CCCB1797AAA}" type="presParOf" srcId="{D3728A28-C3E5-4C62-9181-6D7D194518DE}" destId="{DD7DB969-3533-4A84-955F-1C820C7B4D0C}" srcOrd="2" destOrd="0" presId="urn:microsoft.com/office/officeart/2005/8/layout/hierarchy3"/>
    <dgm:cxn modelId="{135653AF-C1D5-4260-B11C-A7BF53426B20}" type="presParOf" srcId="{D3728A28-C3E5-4C62-9181-6D7D194518DE}" destId="{F2889748-4B4C-486F-AD58-56A29F4EEF69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5EE5BC-E613-4C68-8C70-8C60D6BDDF5D}" type="doc">
      <dgm:prSet loTypeId="urn:microsoft.com/office/officeart/2005/8/layout/venn1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53CF0FA-594A-4B0D-B2F2-17139DC07E53}">
      <dgm:prSet phldrT="[텍스트]"/>
      <dgm:spPr/>
      <dgm:t>
        <a:bodyPr/>
        <a:lstStyle/>
        <a:p>
          <a:pPr latinLnBrk="1"/>
          <a:r>
            <a:rPr lang="ko-KR" altLang="en-US" dirty="0"/>
            <a:t>공공</a:t>
          </a:r>
          <a:br>
            <a:rPr lang="en-US" altLang="ko-KR" dirty="0"/>
          </a:br>
          <a:r>
            <a:rPr lang="ko-KR" altLang="en-US" dirty="0"/>
            <a:t>기관</a:t>
          </a:r>
        </a:p>
      </dgm:t>
    </dgm:pt>
    <dgm:pt modelId="{8E24C4B7-2A7B-4780-AA0B-D9658E1031A0}" type="parTrans" cxnId="{1A0CC3C0-7B37-45BB-BB37-FCA500316E58}">
      <dgm:prSet/>
      <dgm:spPr/>
      <dgm:t>
        <a:bodyPr/>
        <a:lstStyle/>
        <a:p>
          <a:pPr latinLnBrk="1"/>
          <a:endParaRPr lang="ko-KR" altLang="en-US"/>
        </a:p>
      </dgm:t>
    </dgm:pt>
    <dgm:pt modelId="{E385D8F4-B7ED-4F6F-AA19-9C48C61BBD16}" type="sibTrans" cxnId="{1A0CC3C0-7B37-45BB-BB37-FCA500316E58}">
      <dgm:prSet/>
      <dgm:spPr/>
      <dgm:t>
        <a:bodyPr/>
        <a:lstStyle/>
        <a:p>
          <a:pPr latinLnBrk="1"/>
          <a:endParaRPr lang="ko-KR" altLang="en-US"/>
        </a:p>
      </dgm:t>
    </dgm:pt>
    <dgm:pt modelId="{9A29CB94-AC7A-4F78-AAF3-51AFE8E8690A}">
      <dgm:prSet phldrT="[텍스트]"/>
      <dgm:spPr/>
      <dgm:t>
        <a:bodyPr/>
        <a:lstStyle/>
        <a:p>
          <a:pPr latinLnBrk="1"/>
          <a:r>
            <a:rPr lang="ko-KR" altLang="en-US" dirty="0"/>
            <a:t>입주</a:t>
          </a:r>
          <a:br>
            <a:rPr lang="en-US" altLang="ko-KR" dirty="0"/>
          </a:br>
          <a:r>
            <a:rPr lang="ko-KR" altLang="en-US" dirty="0"/>
            <a:t>대상자</a:t>
          </a:r>
        </a:p>
      </dgm:t>
    </dgm:pt>
    <dgm:pt modelId="{F5E679A4-91DA-4DEF-8547-D4677115DC98}" type="parTrans" cxnId="{0521E5B2-2292-44E9-8222-56729720A6B6}">
      <dgm:prSet/>
      <dgm:spPr/>
      <dgm:t>
        <a:bodyPr/>
        <a:lstStyle/>
        <a:p>
          <a:pPr latinLnBrk="1"/>
          <a:endParaRPr lang="ko-KR" altLang="en-US"/>
        </a:p>
      </dgm:t>
    </dgm:pt>
    <dgm:pt modelId="{4DB757D9-60C3-45A3-AFEF-79F773B27E0F}" type="sibTrans" cxnId="{0521E5B2-2292-44E9-8222-56729720A6B6}">
      <dgm:prSet/>
      <dgm:spPr/>
      <dgm:t>
        <a:bodyPr/>
        <a:lstStyle/>
        <a:p>
          <a:pPr latinLnBrk="1"/>
          <a:endParaRPr lang="ko-KR" altLang="en-US"/>
        </a:p>
      </dgm:t>
    </dgm:pt>
    <dgm:pt modelId="{0CF41B2A-0583-40BD-8D66-2944EDE6E003}" type="pres">
      <dgm:prSet presAssocID="{0B5EE5BC-E613-4C68-8C70-8C60D6BDDF5D}" presName="compositeShape" presStyleCnt="0">
        <dgm:presLayoutVars>
          <dgm:chMax val="7"/>
          <dgm:dir/>
          <dgm:resizeHandles val="exact"/>
        </dgm:presLayoutVars>
      </dgm:prSet>
      <dgm:spPr/>
    </dgm:pt>
    <dgm:pt modelId="{0E613177-2C97-40BA-8998-A54286037C2F}" type="pres">
      <dgm:prSet presAssocID="{353CF0FA-594A-4B0D-B2F2-17139DC07E53}" presName="circ1" presStyleLbl="vennNode1" presStyleIdx="0" presStyleCnt="2"/>
      <dgm:spPr/>
    </dgm:pt>
    <dgm:pt modelId="{6BB8D58F-12A9-460F-99F9-DB00B4ABBF0F}" type="pres">
      <dgm:prSet presAssocID="{353CF0FA-594A-4B0D-B2F2-17139DC07E5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07A8A6D-0588-4E99-B1BC-BF4736AB34AC}" type="pres">
      <dgm:prSet presAssocID="{9A29CB94-AC7A-4F78-AAF3-51AFE8E8690A}" presName="circ2" presStyleLbl="vennNode1" presStyleIdx="1" presStyleCnt="2"/>
      <dgm:spPr/>
    </dgm:pt>
    <dgm:pt modelId="{B3CDCB8B-6174-4314-A24B-7F2D3D766E21}" type="pres">
      <dgm:prSet presAssocID="{9A29CB94-AC7A-4F78-AAF3-51AFE8E8690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9A9E416-2F9F-4B4A-84FD-B63E8499C3CC}" type="presOf" srcId="{9A29CB94-AC7A-4F78-AAF3-51AFE8E8690A}" destId="{707A8A6D-0588-4E99-B1BC-BF4736AB34AC}" srcOrd="0" destOrd="0" presId="urn:microsoft.com/office/officeart/2005/8/layout/venn1"/>
    <dgm:cxn modelId="{9FA3EE17-A662-4D28-9757-34B713567728}" type="presOf" srcId="{353CF0FA-594A-4B0D-B2F2-17139DC07E53}" destId="{0E613177-2C97-40BA-8998-A54286037C2F}" srcOrd="0" destOrd="0" presId="urn:microsoft.com/office/officeart/2005/8/layout/venn1"/>
    <dgm:cxn modelId="{AB69311D-304F-4F63-965D-FAC1D93709C7}" type="presOf" srcId="{9A29CB94-AC7A-4F78-AAF3-51AFE8E8690A}" destId="{B3CDCB8B-6174-4314-A24B-7F2D3D766E21}" srcOrd="1" destOrd="0" presId="urn:microsoft.com/office/officeart/2005/8/layout/venn1"/>
    <dgm:cxn modelId="{F030B765-F3B4-4B66-8D03-8C95C156088F}" type="presOf" srcId="{353CF0FA-594A-4B0D-B2F2-17139DC07E53}" destId="{6BB8D58F-12A9-460F-99F9-DB00B4ABBF0F}" srcOrd="1" destOrd="0" presId="urn:microsoft.com/office/officeart/2005/8/layout/venn1"/>
    <dgm:cxn modelId="{A9F46072-351C-4B18-978A-5D4AA9E2B657}" type="presOf" srcId="{0B5EE5BC-E613-4C68-8C70-8C60D6BDDF5D}" destId="{0CF41B2A-0583-40BD-8D66-2944EDE6E003}" srcOrd="0" destOrd="0" presId="urn:microsoft.com/office/officeart/2005/8/layout/venn1"/>
    <dgm:cxn modelId="{0521E5B2-2292-44E9-8222-56729720A6B6}" srcId="{0B5EE5BC-E613-4C68-8C70-8C60D6BDDF5D}" destId="{9A29CB94-AC7A-4F78-AAF3-51AFE8E8690A}" srcOrd="1" destOrd="0" parTransId="{F5E679A4-91DA-4DEF-8547-D4677115DC98}" sibTransId="{4DB757D9-60C3-45A3-AFEF-79F773B27E0F}"/>
    <dgm:cxn modelId="{1A0CC3C0-7B37-45BB-BB37-FCA500316E58}" srcId="{0B5EE5BC-E613-4C68-8C70-8C60D6BDDF5D}" destId="{353CF0FA-594A-4B0D-B2F2-17139DC07E53}" srcOrd="0" destOrd="0" parTransId="{8E24C4B7-2A7B-4780-AA0B-D9658E1031A0}" sibTransId="{E385D8F4-B7ED-4F6F-AA19-9C48C61BBD16}"/>
    <dgm:cxn modelId="{77EB0FA2-5E3D-4DA7-98FC-08085130E921}" type="presParOf" srcId="{0CF41B2A-0583-40BD-8D66-2944EDE6E003}" destId="{0E613177-2C97-40BA-8998-A54286037C2F}" srcOrd="0" destOrd="0" presId="urn:microsoft.com/office/officeart/2005/8/layout/venn1"/>
    <dgm:cxn modelId="{B9CB6881-85D1-4413-A749-7916C4BD36F1}" type="presParOf" srcId="{0CF41B2A-0583-40BD-8D66-2944EDE6E003}" destId="{6BB8D58F-12A9-460F-99F9-DB00B4ABBF0F}" srcOrd="1" destOrd="0" presId="urn:microsoft.com/office/officeart/2005/8/layout/venn1"/>
    <dgm:cxn modelId="{D89FBFBF-E2FA-4B60-B870-03F848C298AD}" type="presParOf" srcId="{0CF41B2A-0583-40BD-8D66-2944EDE6E003}" destId="{707A8A6D-0588-4E99-B1BC-BF4736AB34AC}" srcOrd="2" destOrd="0" presId="urn:microsoft.com/office/officeart/2005/8/layout/venn1"/>
    <dgm:cxn modelId="{96C8C1D3-4EC1-4482-99A9-37222970CA58}" type="presParOf" srcId="{0CF41B2A-0583-40BD-8D66-2944EDE6E003}" destId="{B3CDCB8B-6174-4314-A24B-7F2D3D766E21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D63A76-3EF4-4CC4-B736-55BD2F433802}">
      <dsp:nvSpPr>
        <dsp:cNvPr id="0" name=""/>
        <dsp:cNvSpPr/>
      </dsp:nvSpPr>
      <dsp:spPr>
        <a:xfrm>
          <a:off x="503046" y="629"/>
          <a:ext cx="995002" cy="497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700" kern="1200" dirty="0">
              <a:solidFill>
                <a:schemeClr val="tx1"/>
              </a:solidFill>
            </a:rPr>
            <a:t>입주신청</a:t>
          </a:r>
        </a:p>
      </dsp:txBody>
      <dsp:txXfrm>
        <a:off x="517617" y="15200"/>
        <a:ext cx="965860" cy="468359"/>
      </dsp:txXfrm>
    </dsp:sp>
    <dsp:sp modelId="{17DADE90-34AF-4EA7-B2F1-140A69481636}">
      <dsp:nvSpPr>
        <dsp:cNvPr id="0" name=""/>
        <dsp:cNvSpPr/>
      </dsp:nvSpPr>
      <dsp:spPr>
        <a:xfrm>
          <a:off x="602547" y="498130"/>
          <a:ext cx="99500" cy="373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126"/>
              </a:lnTo>
              <a:lnTo>
                <a:pt x="99500" y="3731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871255-5FFD-4B5C-977C-C974B0783538}">
      <dsp:nvSpPr>
        <dsp:cNvPr id="0" name=""/>
        <dsp:cNvSpPr/>
      </dsp:nvSpPr>
      <dsp:spPr>
        <a:xfrm>
          <a:off x="702047" y="622505"/>
          <a:ext cx="796002" cy="4975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신청자</a:t>
          </a:r>
        </a:p>
      </dsp:txBody>
      <dsp:txXfrm>
        <a:off x="716618" y="637076"/>
        <a:ext cx="766860" cy="468359"/>
      </dsp:txXfrm>
    </dsp:sp>
    <dsp:sp modelId="{BC40B91B-3376-4586-8251-2E4686BECA58}">
      <dsp:nvSpPr>
        <dsp:cNvPr id="0" name=""/>
        <dsp:cNvSpPr/>
      </dsp:nvSpPr>
      <dsp:spPr>
        <a:xfrm>
          <a:off x="602547" y="498130"/>
          <a:ext cx="99500" cy="9950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5002"/>
              </a:lnTo>
              <a:lnTo>
                <a:pt x="99500" y="9950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1C9B47-839D-4669-A572-1768CB75347A}">
      <dsp:nvSpPr>
        <dsp:cNvPr id="0" name=""/>
        <dsp:cNvSpPr/>
      </dsp:nvSpPr>
      <dsp:spPr>
        <a:xfrm>
          <a:off x="702047" y="1244382"/>
          <a:ext cx="796002" cy="4975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지자체</a:t>
          </a:r>
        </a:p>
      </dsp:txBody>
      <dsp:txXfrm>
        <a:off x="716618" y="1258953"/>
        <a:ext cx="766860" cy="468359"/>
      </dsp:txXfrm>
    </dsp:sp>
    <dsp:sp modelId="{B18F65EB-419D-478E-82BF-A88FB34EE6BE}">
      <dsp:nvSpPr>
        <dsp:cNvPr id="0" name=""/>
        <dsp:cNvSpPr/>
      </dsp:nvSpPr>
      <dsp:spPr>
        <a:xfrm>
          <a:off x="1746800" y="629"/>
          <a:ext cx="995002" cy="497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700" kern="1200" dirty="0">
              <a:solidFill>
                <a:schemeClr val="tx1"/>
              </a:solidFill>
            </a:rPr>
            <a:t>입주선정</a:t>
          </a:r>
        </a:p>
      </dsp:txBody>
      <dsp:txXfrm>
        <a:off x="1761371" y="15200"/>
        <a:ext cx="965860" cy="468359"/>
      </dsp:txXfrm>
    </dsp:sp>
    <dsp:sp modelId="{32D81E9B-607A-4548-8807-10F69DE39DD8}">
      <dsp:nvSpPr>
        <dsp:cNvPr id="0" name=""/>
        <dsp:cNvSpPr/>
      </dsp:nvSpPr>
      <dsp:spPr>
        <a:xfrm>
          <a:off x="1846300" y="498130"/>
          <a:ext cx="99500" cy="373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126"/>
              </a:lnTo>
              <a:lnTo>
                <a:pt x="99500" y="3731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CBC999-D347-4CC5-B21E-CEB93E285687}">
      <dsp:nvSpPr>
        <dsp:cNvPr id="0" name=""/>
        <dsp:cNvSpPr/>
      </dsp:nvSpPr>
      <dsp:spPr>
        <a:xfrm>
          <a:off x="1945800" y="622505"/>
          <a:ext cx="796002" cy="4975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명단</a:t>
          </a:r>
        </a:p>
      </dsp:txBody>
      <dsp:txXfrm>
        <a:off x="1960371" y="637076"/>
        <a:ext cx="766860" cy="468359"/>
      </dsp:txXfrm>
    </dsp:sp>
    <dsp:sp modelId="{DD7DB969-3533-4A84-955F-1C820C7B4D0C}">
      <dsp:nvSpPr>
        <dsp:cNvPr id="0" name=""/>
        <dsp:cNvSpPr/>
      </dsp:nvSpPr>
      <dsp:spPr>
        <a:xfrm>
          <a:off x="1846300" y="498130"/>
          <a:ext cx="99500" cy="9950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5002"/>
              </a:lnTo>
              <a:lnTo>
                <a:pt x="99500" y="9950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889748-4B4C-486F-AD58-56A29F4EEF69}">
      <dsp:nvSpPr>
        <dsp:cNvPr id="0" name=""/>
        <dsp:cNvSpPr/>
      </dsp:nvSpPr>
      <dsp:spPr>
        <a:xfrm>
          <a:off x="1945800" y="1244382"/>
          <a:ext cx="796002" cy="4975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통보</a:t>
          </a:r>
        </a:p>
      </dsp:txBody>
      <dsp:txXfrm>
        <a:off x="1960371" y="1258953"/>
        <a:ext cx="766860" cy="4683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613177-2C97-40BA-8998-A54286037C2F}">
      <dsp:nvSpPr>
        <dsp:cNvPr id="0" name=""/>
        <dsp:cNvSpPr/>
      </dsp:nvSpPr>
      <dsp:spPr>
        <a:xfrm>
          <a:off x="51745" y="291395"/>
          <a:ext cx="1276400" cy="1276400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900" kern="1200" dirty="0"/>
            <a:t>공공</a:t>
          </a:r>
          <a:br>
            <a:rPr lang="en-US" altLang="ko-KR" sz="1900" kern="1200" dirty="0"/>
          </a:br>
          <a:r>
            <a:rPr lang="ko-KR" altLang="en-US" sz="1900" kern="1200" dirty="0"/>
            <a:t>기관</a:t>
          </a:r>
        </a:p>
      </dsp:txBody>
      <dsp:txXfrm>
        <a:off x="229982" y="441910"/>
        <a:ext cx="735942" cy="975370"/>
      </dsp:txXfrm>
    </dsp:sp>
    <dsp:sp modelId="{707A8A6D-0588-4E99-B1BC-BF4736AB34AC}">
      <dsp:nvSpPr>
        <dsp:cNvPr id="0" name=""/>
        <dsp:cNvSpPr/>
      </dsp:nvSpPr>
      <dsp:spPr>
        <a:xfrm>
          <a:off x="971674" y="291395"/>
          <a:ext cx="1276400" cy="1276400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900" kern="1200" dirty="0"/>
            <a:t>입주</a:t>
          </a:r>
          <a:br>
            <a:rPr lang="en-US" altLang="ko-KR" sz="1900" kern="1200" dirty="0"/>
          </a:br>
          <a:r>
            <a:rPr lang="ko-KR" altLang="en-US" sz="1900" kern="1200" dirty="0"/>
            <a:t>대상자</a:t>
          </a:r>
        </a:p>
      </dsp:txBody>
      <dsp:txXfrm>
        <a:off x="1333896" y="441910"/>
        <a:ext cx="735942" cy="975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0.16857</cdr:x>
      <cdr:y>0.14173</cdr:y>
    </cdr:from>
    <cdr:to>
      <cdr:x>0.42052</cdr:x>
      <cdr:y>0.20633</cdr:y>
    </cdr:to>
    <cdr:sp macro="" textlink="">
      <cdr:nvSpPr>
        <cdr:cNvPr id="2" name="화살표: 오각형 1">
          <a:extLst xmlns:a="http://schemas.openxmlformats.org/drawingml/2006/main">
            <a:ext uri="{FF2B5EF4-FFF2-40B4-BE49-F238E27FC236}">
              <a16:creationId xmlns:a16="http://schemas.microsoft.com/office/drawing/2014/main" id="{B56A5BF8-9160-2908-0FFB-A96D1FFF2141}"/>
            </a:ext>
          </a:extLst>
        </cdr:cNvPr>
        <cdr:cNvSpPr/>
      </cdr:nvSpPr>
      <cdr:spPr>
        <a:xfrm xmlns:a="http://schemas.openxmlformats.org/drawingml/2006/main">
          <a:off x="1440237" y="682626"/>
          <a:ext cx="2152650" cy="311150"/>
        </a:xfrm>
        <a:prstGeom xmlns:a="http://schemas.openxmlformats.org/drawingml/2006/main" prst="homePlat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기하급수적 상승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CAB12-177B-425E-8EA0-BD9592910EA1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DF3F8-F35D-4946-A3D8-282F305E44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3842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51B0-6A22-41C2-8C85-34F254B17CCD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6607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7850D-76A8-45FE-B356-1D15D9BDA63F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순서도: 천공 테이프 6">
            <a:extLst>
              <a:ext uri="{FF2B5EF4-FFF2-40B4-BE49-F238E27FC236}">
                <a16:creationId xmlns:a16="http://schemas.microsoft.com/office/drawing/2014/main" id="{0D9EB6D4-8D8B-5327-01BB-AB41706F45C2}"/>
              </a:ext>
            </a:extLst>
          </p:cNvPr>
          <p:cNvSpPr/>
          <p:nvPr userDrawn="1"/>
        </p:nvSpPr>
        <p:spPr>
          <a:xfrm>
            <a:off x="877047" y="8596"/>
            <a:ext cx="8151906" cy="1012730"/>
          </a:xfrm>
          <a:prstGeom prst="flowChartPunchedTap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B18C17F-B925-A165-DFD4-1CC4FDC1E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9" y="6120680"/>
            <a:ext cx="1993713" cy="737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1882" y="216836"/>
            <a:ext cx="5946589" cy="635561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11" name="화살표: 오각형 10">
            <a:extLst>
              <a:ext uri="{FF2B5EF4-FFF2-40B4-BE49-F238E27FC236}">
                <a16:creationId xmlns:a16="http://schemas.microsoft.com/office/drawing/2014/main" id="{B6FF9B9E-41B2-5DF1-A1E5-AB213FC6FA74}"/>
              </a:ext>
            </a:extLst>
          </p:cNvPr>
          <p:cNvSpPr/>
          <p:nvPr userDrawn="1"/>
        </p:nvSpPr>
        <p:spPr>
          <a:xfrm>
            <a:off x="0" y="911225"/>
            <a:ext cx="9906000" cy="149412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7316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37F0E-7C30-4CA8-9192-B46890625ECA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946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68934-9F19-4BEF-9BB0-DABE76542720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710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B2DA-0EF3-4B78-A1FD-6CE15F19D121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0517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D6590-A535-469E-8289-E041C7AB68DD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3592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DA17C-5E45-4B3D-8350-E9F2172A0E50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0256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FFB5-AD63-4B79-841B-05A6AF947CFE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6336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EFFB3-1781-46BD-8E2F-B472B5F18293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810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64A9-869E-4737-BD0A-E482698B59FD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3851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3ADA-0C70-40C4-856E-A33ACB36C09D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758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0A784-1C8D-4442-A997-C96F3FD6BBFB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1EB21-7A02-4CE4-9C20-1F7F387A5D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93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순서도: 문서 5">
            <a:extLst>
              <a:ext uri="{FF2B5EF4-FFF2-40B4-BE49-F238E27FC236}">
                <a16:creationId xmlns:a16="http://schemas.microsoft.com/office/drawing/2014/main" id="{0EFE9695-A250-886B-9049-CD7DDB46277C}"/>
              </a:ext>
            </a:extLst>
          </p:cNvPr>
          <p:cNvSpPr/>
          <p:nvPr/>
        </p:nvSpPr>
        <p:spPr>
          <a:xfrm>
            <a:off x="6000750" y="22225"/>
            <a:ext cx="3905250" cy="6813550"/>
          </a:xfrm>
          <a:prstGeom prst="flowChartDocumen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3C5BCC3-2976-7F99-37F1-34CF372C592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0" y="124915"/>
            <a:ext cx="2452687" cy="80536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ADE35AB8-11ED-80A4-FDA4-196E1DFED956}"/>
              </a:ext>
            </a:extLst>
          </p:cNvPr>
          <p:cNvSpPr/>
          <p:nvPr/>
        </p:nvSpPr>
        <p:spPr>
          <a:xfrm>
            <a:off x="501004" y="3797300"/>
            <a:ext cx="8903991" cy="13633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>
                <a:gd name="adj1" fmla="val 20000"/>
                <a:gd name="adj2" fmla="val 0"/>
              </a:avLst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International</a:t>
            </a:r>
            <a:r>
              <a:rPr lang="ko-KR" altLang="en-US" sz="5400" b="1" dirty="0">
                <a:ln w="0"/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5400" b="1" dirty="0">
                <a:ln w="0"/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Marriage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reflection blurRad="6350" stA="50000" endA="300" endPos="50000" dist="2999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353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D08D87-6825-9716-CE79-B259A8C02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/>
              <a:t>목차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C66725-E322-396A-293B-C70991A64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46A2AFC-49A7-1BF7-4B12-420C92E8946D}"/>
              </a:ext>
            </a:extLst>
          </p:cNvPr>
          <p:cNvSpPr/>
          <p:nvPr/>
        </p:nvSpPr>
        <p:spPr>
          <a:xfrm>
            <a:off x="2889250" y="2209800"/>
            <a:ext cx="5702889" cy="133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평행 사변형 7">
            <a:extLst>
              <a:ext uri="{FF2B5EF4-FFF2-40B4-BE49-F238E27FC236}">
                <a16:creationId xmlns:a16="http://schemas.microsoft.com/office/drawing/2014/main" id="{E13BCB89-EF67-D4C9-56D9-F22E26472456}"/>
              </a:ext>
            </a:extLst>
          </p:cNvPr>
          <p:cNvSpPr/>
          <p:nvPr/>
        </p:nvSpPr>
        <p:spPr>
          <a:xfrm>
            <a:off x="2838450" y="1809750"/>
            <a:ext cx="976394" cy="53340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5D866D-D3F9-E8BB-1E17-A874178B73AE}"/>
              </a:ext>
            </a:extLst>
          </p:cNvPr>
          <p:cNvSpPr txBox="1"/>
          <p:nvPr/>
        </p:nvSpPr>
        <p:spPr>
          <a:xfrm>
            <a:off x="4038600" y="1809750"/>
            <a:ext cx="318135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입주조건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20FF832-A44A-6301-660E-5F6A0118B661}"/>
              </a:ext>
            </a:extLst>
          </p:cNvPr>
          <p:cNvSpPr/>
          <p:nvPr/>
        </p:nvSpPr>
        <p:spPr>
          <a:xfrm>
            <a:off x="2889250" y="3095418"/>
            <a:ext cx="5702889" cy="133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평행 사변형 10">
            <a:extLst>
              <a:ext uri="{FF2B5EF4-FFF2-40B4-BE49-F238E27FC236}">
                <a16:creationId xmlns:a16="http://schemas.microsoft.com/office/drawing/2014/main" id="{CBD198D9-DB95-4D03-2380-0F505A6A0D00}"/>
              </a:ext>
            </a:extLst>
          </p:cNvPr>
          <p:cNvSpPr/>
          <p:nvPr/>
        </p:nvSpPr>
        <p:spPr>
          <a:xfrm>
            <a:off x="2838450" y="2695368"/>
            <a:ext cx="976394" cy="53340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5B27CE-3C04-8BEE-C1CF-7BBE9F275BFF}"/>
              </a:ext>
            </a:extLst>
          </p:cNvPr>
          <p:cNvSpPr txBox="1"/>
          <p:nvPr/>
        </p:nvSpPr>
        <p:spPr>
          <a:xfrm>
            <a:off x="4038600" y="2695368"/>
            <a:ext cx="38608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임대주택 구분 및 조건비교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AF27167-D015-AF93-EBC2-5F59504202FF}"/>
              </a:ext>
            </a:extLst>
          </p:cNvPr>
          <p:cNvSpPr/>
          <p:nvPr/>
        </p:nvSpPr>
        <p:spPr>
          <a:xfrm>
            <a:off x="2889250" y="4024210"/>
            <a:ext cx="5702889" cy="133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평행 사변형 13">
            <a:extLst>
              <a:ext uri="{FF2B5EF4-FFF2-40B4-BE49-F238E27FC236}">
                <a16:creationId xmlns:a16="http://schemas.microsoft.com/office/drawing/2014/main" id="{F9E40D0A-7B84-D417-F363-3B210AFF723C}"/>
              </a:ext>
            </a:extLst>
          </p:cNvPr>
          <p:cNvSpPr/>
          <p:nvPr/>
        </p:nvSpPr>
        <p:spPr>
          <a:xfrm>
            <a:off x="2838450" y="3624160"/>
            <a:ext cx="976394" cy="53340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E69388-0BD0-F147-32E6-494C4BA56D39}"/>
              </a:ext>
            </a:extLst>
          </p:cNvPr>
          <p:cNvSpPr txBox="1"/>
          <p:nvPr/>
        </p:nvSpPr>
        <p:spPr>
          <a:xfrm>
            <a:off x="4038600" y="3624160"/>
            <a:ext cx="35560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>
                <a:latin typeface="굴림" panose="020B0600000101010101" pitchFamily="50" charset="-127"/>
                <a:ea typeface="굴림" panose="020B0600000101010101" pitchFamily="50" charset="-127"/>
              </a:rPr>
              <a:t>공공임대주택 소득기준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D75F355-7BD9-7FAC-A39B-1B845F1224CF}"/>
              </a:ext>
            </a:extLst>
          </p:cNvPr>
          <p:cNvSpPr/>
          <p:nvPr/>
        </p:nvSpPr>
        <p:spPr>
          <a:xfrm>
            <a:off x="2889250" y="4981177"/>
            <a:ext cx="5702889" cy="133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" name="평행 사변형 16">
            <a:extLst>
              <a:ext uri="{FF2B5EF4-FFF2-40B4-BE49-F238E27FC236}">
                <a16:creationId xmlns:a16="http://schemas.microsoft.com/office/drawing/2014/main" id="{C303031B-EE29-FAE2-9408-62346BE80FB5}"/>
              </a:ext>
            </a:extLst>
          </p:cNvPr>
          <p:cNvSpPr/>
          <p:nvPr/>
        </p:nvSpPr>
        <p:spPr>
          <a:xfrm>
            <a:off x="2838450" y="4581127"/>
            <a:ext cx="976394" cy="53340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AEEAD9-AA84-4A47-A1A6-433234102F28}"/>
              </a:ext>
            </a:extLst>
          </p:cNvPr>
          <p:cNvSpPr txBox="1"/>
          <p:nvPr/>
        </p:nvSpPr>
        <p:spPr>
          <a:xfrm>
            <a:off x="4038600" y="4581127"/>
            <a:ext cx="318135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신청절차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7BE0C90F-BC3C-C6E6-B861-FD9C7E7CF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8" t="65251"/>
          <a:stretch>
            <a:fillRect/>
          </a:stretch>
        </p:blipFill>
        <p:spPr>
          <a:xfrm>
            <a:off x="436563" y="1750073"/>
            <a:ext cx="1874837" cy="190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714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71D8C9-7885-080D-500A-A5D498DAE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임대주택 입주조건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2DEAB7-EFC6-BB35-5869-BF37AC157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389" y="1372349"/>
            <a:ext cx="6767512" cy="73585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Rental housing classification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6D70E8F-808C-701B-526F-C44490CA1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021C14-318D-0FFE-F0C6-1F0DA32E33C6}"/>
              </a:ext>
            </a:extLst>
          </p:cNvPr>
          <p:cNvSpPr txBox="1"/>
          <p:nvPr/>
        </p:nvSpPr>
        <p:spPr>
          <a:xfrm>
            <a:off x="742950" y="2108200"/>
            <a:ext cx="6140450" cy="1689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>
                <a:latin typeface="굴림" panose="020B0600000101010101" pitchFamily="50" charset="-127"/>
                <a:ea typeface="굴림" panose="020B0600000101010101" pitchFamily="50" charset="-127"/>
              </a:rPr>
              <a:t>Housing supplied for the purpose of conversion to</a:t>
            </a:r>
            <a:r>
              <a:rPr lang="ko-KR" altLang="en-US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>
                <a:latin typeface="굴림" panose="020B0600000101010101" pitchFamily="50" charset="-127"/>
                <a:ea typeface="굴림" panose="020B0600000101010101" pitchFamily="50" charset="-127"/>
              </a:rPr>
              <a:t>apartments</a:t>
            </a:r>
            <a:r>
              <a:rPr lang="ko-KR" altLang="en-US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>
                <a:latin typeface="굴림" panose="020B0600000101010101" pitchFamily="50" charset="-127"/>
                <a:ea typeface="굴림" panose="020B0600000101010101" pitchFamily="50" charset="-127"/>
              </a:rPr>
              <a:t>after rental or rental, divided into private rental housing according to the Special Act on Public Rental Housing and Private Rental Housing. 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4D7679A8-7CD6-F066-B687-D4AE022C39AA}"/>
              </a:ext>
            </a:extLst>
          </p:cNvPr>
          <p:cNvSpPr txBox="1">
            <a:spLocks/>
          </p:cNvSpPr>
          <p:nvPr/>
        </p:nvSpPr>
        <p:spPr>
          <a:xfrm>
            <a:off x="306389" y="3797893"/>
            <a:ext cx="6767512" cy="735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입주조건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2F2542-8C11-DD86-8124-4D1E5FD9758D}"/>
              </a:ext>
            </a:extLst>
          </p:cNvPr>
          <p:cNvSpPr txBox="1"/>
          <p:nvPr/>
        </p:nvSpPr>
        <p:spPr>
          <a:xfrm>
            <a:off x="800100" y="4487598"/>
            <a:ext cx="855980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임대주택 건설 최초공고일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년 전부터 입주시까지 무주택자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임대주택 건설지역의 거주자로 전용면적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평 이하인 경우 월평균 소득이 전년도의 도시근로자 평균소득 이하</a:t>
            </a:r>
          </a:p>
        </p:txBody>
      </p:sp>
      <p:pic>
        <p:nvPicPr>
          <p:cNvPr id="9" name="동영상">
            <a:hlinkClick r:id="" action="ppaction://media"/>
            <a:extLst>
              <a:ext uri="{FF2B5EF4-FFF2-40B4-BE49-F238E27FC236}">
                <a16:creationId xmlns:a16="http://schemas.microsoft.com/office/drawing/2014/main" id="{79AC9D9A-955B-46E8-5D49-56F0E77435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73901" y="2273893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9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97F971-2C4D-74BA-95CE-447B7C54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216836"/>
            <a:ext cx="6565900" cy="635561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임대주택 구분 및 조건비교</a:t>
            </a:r>
          </a:p>
        </p:txBody>
      </p:sp>
      <p:graphicFrame>
        <p:nvGraphicFramePr>
          <p:cNvPr id="6" name="내용 개체 틀 5">
            <a:extLst>
              <a:ext uri="{FF2B5EF4-FFF2-40B4-BE49-F238E27FC236}">
                <a16:creationId xmlns:a16="http://schemas.microsoft.com/office/drawing/2014/main" id="{7BD379FB-93E0-BDA7-7830-8BEDC23909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6845853"/>
              </p:ext>
            </p:extLst>
          </p:nvPr>
        </p:nvGraphicFramePr>
        <p:xfrm>
          <a:off x="1515269" y="2216150"/>
          <a:ext cx="7793831" cy="343694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051049">
                  <a:extLst>
                    <a:ext uri="{9D8B030D-6E8A-4147-A177-3AD203B41FA5}">
                      <a16:colId xmlns:a16="http://schemas.microsoft.com/office/drawing/2014/main" val="641384929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3996901707"/>
                    </a:ext>
                  </a:extLst>
                </a:gridCol>
                <a:gridCol w="3933032">
                  <a:extLst>
                    <a:ext uri="{9D8B030D-6E8A-4147-A177-3AD203B41FA5}">
                      <a16:colId xmlns:a16="http://schemas.microsoft.com/office/drawing/2014/main" val="2525825364"/>
                    </a:ext>
                  </a:extLst>
                </a:gridCol>
              </a:tblGrid>
              <a:tr h="11701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국가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지자체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</a:p>
                    <a:p>
                      <a:pPr algn="ctr" latinLnBrk="1"/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LH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공사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지방공사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영구 또는 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50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생계급여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또는 의료급여 </a:t>
                      </a:r>
                      <a:r>
                        <a:rPr lang="ko-KR" altLang="en-US" sz="1800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수급자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국가유공자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일본군 위안부 피해자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한부모가족 등 사회보호계층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4179836"/>
                  </a:ext>
                </a:extLst>
              </a:tr>
              <a:tr h="11136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정부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(LH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공사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최대 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주택청약종합저축통장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또는 청약저축이 있는 무주택자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2892246"/>
                  </a:ext>
                </a:extLst>
              </a:tr>
              <a:tr h="11531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민간 사업자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최대 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8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3019054"/>
                  </a:ext>
                </a:extLst>
              </a:tr>
            </a:tbl>
          </a:graphicData>
        </a:graphic>
      </p:graphicFrame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992DD35-B3C4-B8F3-606E-FE3B525F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사각형: 위쪽 모서리의 한쪽은 둥글고 다른 한쪽은 잘림 6">
            <a:extLst>
              <a:ext uri="{FF2B5EF4-FFF2-40B4-BE49-F238E27FC236}">
                <a16:creationId xmlns:a16="http://schemas.microsoft.com/office/drawing/2014/main" id="{69BCD234-3710-7A8D-E384-D2D65D32E4F3}"/>
              </a:ext>
            </a:extLst>
          </p:cNvPr>
          <p:cNvSpPr/>
          <p:nvPr/>
        </p:nvSpPr>
        <p:spPr>
          <a:xfrm>
            <a:off x="1515269" y="1524000"/>
            <a:ext cx="2047081" cy="692150"/>
          </a:xfrm>
          <a:prstGeom prst="snip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사다리꼴 7">
            <a:extLst>
              <a:ext uri="{FF2B5EF4-FFF2-40B4-BE49-F238E27FC236}">
                <a16:creationId xmlns:a16="http://schemas.microsoft.com/office/drawing/2014/main" id="{76E3BB5D-2E48-5013-CE07-D7CC86FD74BD}"/>
              </a:ext>
            </a:extLst>
          </p:cNvPr>
          <p:cNvSpPr/>
          <p:nvPr/>
        </p:nvSpPr>
        <p:spPr>
          <a:xfrm>
            <a:off x="1521619" y="1644650"/>
            <a:ext cx="2047081" cy="571500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사업 시행사</a:t>
            </a:r>
          </a:p>
        </p:txBody>
      </p:sp>
      <p:sp>
        <p:nvSpPr>
          <p:cNvPr id="9" name="사각형: 위쪽 모서리의 한쪽은 둥글고 다른 한쪽은 잘림 8">
            <a:extLst>
              <a:ext uri="{FF2B5EF4-FFF2-40B4-BE49-F238E27FC236}">
                <a16:creationId xmlns:a16="http://schemas.microsoft.com/office/drawing/2014/main" id="{DD21EBDA-2804-9BC7-5EE9-2593681AAF47}"/>
              </a:ext>
            </a:extLst>
          </p:cNvPr>
          <p:cNvSpPr/>
          <p:nvPr/>
        </p:nvSpPr>
        <p:spPr>
          <a:xfrm>
            <a:off x="3575051" y="1524000"/>
            <a:ext cx="1784350" cy="692150"/>
          </a:xfrm>
          <a:prstGeom prst="snip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사다리꼴 9">
            <a:extLst>
              <a:ext uri="{FF2B5EF4-FFF2-40B4-BE49-F238E27FC236}">
                <a16:creationId xmlns:a16="http://schemas.microsoft.com/office/drawing/2014/main" id="{95008C8E-9CCE-5786-E20C-8534EE8C0D9E}"/>
              </a:ext>
            </a:extLst>
          </p:cNvPr>
          <p:cNvSpPr/>
          <p:nvPr/>
        </p:nvSpPr>
        <p:spPr>
          <a:xfrm>
            <a:off x="3581401" y="1644650"/>
            <a:ext cx="1784350" cy="571500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임대기간</a:t>
            </a:r>
          </a:p>
        </p:txBody>
      </p:sp>
      <p:sp>
        <p:nvSpPr>
          <p:cNvPr id="11" name="사각형: 위쪽 모서리의 한쪽은 둥글고 다른 한쪽은 잘림 10">
            <a:extLst>
              <a:ext uri="{FF2B5EF4-FFF2-40B4-BE49-F238E27FC236}">
                <a16:creationId xmlns:a16="http://schemas.microsoft.com/office/drawing/2014/main" id="{BCA3F1FA-BCA5-8651-0F01-89417275B4CE}"/>
              </a:ext>
            </a:extLst>
          </p:cNvPr>
          <p:cNvSpPr/>
          <p:nvPr/>
        </p:nvSpPr>
        <p:spPr>
          <a:xfrm>
            <a:off x="5372100" y="1524000"/>
            <a:ext cx="3930649" cy="692150"/>
          </a:xfrm>
          <a:prstGeom prst="snip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사다리꼴 11">
            <a:extLst>
              <a:ext uri="{FF2B5EF4-FFF2-40B4-BE49-F238E27FC236}">
                <a16:creationId xmlns:a16="http://schemas.microsoft.com/office/drawing/2014/main" id="{12260477-7F70-86A9-1F04-B3A7CB89C89F}"/>
              </a:ext>
            </a:extLst>
          </p:cNvPr>
          <p:cNvSpPr/>
          <p:nvPr/>
        </p:nvSpPr>
        <p:spPr>
          <a:xfrm>
            <a:off x="5378450" y="1644650"/>
            <a:ext cx="3930649" cy="571500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입주조건</a:t>
            </a:r>
          </a:p>
        </p:txBody>
      </p:sp>
      <p:sp>
        <p:nvSpPr>
          <p:cNvPr id="13" name="화살표: 오각형 12">
            <a:extLst>
              <a:ext uri="{FF2B5EF4-FFF2-40B4-BE49-F238E27FC236}">
                <a16:creationId xmlns:a16="http://schemas.microsoft.com/office/drawing/2014/main" id="{4C6197A7-1508-1854-94DC-A4D044B98551}"/>
              </a:ext>
            </a:extLst>
          </p:cNvPr>
          <p:cNvSpPr/>
          <p:nvPr/>
        </p:nvSpPr>
        <p:spPr>
          <a:xfrm flipH="1">
            <a:off x="391319" y="2216149"/>
            <a:ext cx="1111249" cy="1168400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영구임대</a:t>
            </a:r>
          </a:p>
        </p:txBody>
      </p:sp>
      <p:sp>
        <p:nvSpPr>
          <p:cNvPr id="16" name="화살표: 오각형 15">
            <a:extLst>
              <a:ext uri="{FF2B5EF4-FFF2-40B4-BE49-F238E27FC236}">
                <a16:creationId xmlns:a16="http://schemas.microsoft.com/office/drawing/2014/main" id="{56E85D09-E7F9-C7BF-9DC6-3FEB80B8AE15}"/>
              </a:ext>
            </a:extLst>
          </p:cNvPr>
          <p:cNvSpPr/>
          <p:nvPr/>
        </p:nvSpPr>
        <p:spPr>
          <a:xfrm flipH="1">
            <a:off x="404019" y="3384549"/>
            <a:ext cx="1111249" cy="1104901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공공임대</a:t>
            </a:r>
          </a:p>
        </p:txBody>
      </p:sp>
      <p:sp>
        <p:nvSpPr>
          <p:cNvPr id="17" name="화살표: 오각형 16">
            <a:extLst>
              <a:ext uri="{FF2B5EF4-FFF2-40B4-BE49-F238E27FC236}">
                <a16:creationId xmlns:a16="http://schemas.microsoft.com/office/drawing/2014/main" id="{59912A7A-A0C0-A422-DA70-D0B3C50DABAC}"/>
              </a:ext>
            </a:extLst>
          </p:cNvPr>
          <p:cNvSpPr/>
          <p:nvPr/>
        </p:nvSpPr>
        <p:spPr>
          <a:xfrm flipH="1">
            <a:off x="391317" y="4489450"/>
            <a:ext cx="1111249" cy="116364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민간임대</a:t>
            </a:r>
          </a:p>
        </p:txBody>
      </p:sp>
    </p:spTree>
    <p:extLst>
      <p:ext uri="{BB962C8B-B14F-4D97-AF65-F5344CB8AC3E}">
        <p14:creationId xmlns:p14="http://schemas.microsoft.com/office/powerpoint/2010/main" val="504786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5BC83D-4CF9-019A-4ECC-311839ACA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공공임대주택 소득기준</a:t>
            </a:r>
          </a:p>
        </p:txBody>
      </p:sp>
      <p:graphicFrame>
        <p:nvGraphicFramePr>
          <p:cNvPr id="9" name="내용 개체 틀 8">
            <a:extLst>
              <a:ext uri="{FF2B5EF4-FFF2-40B4-BE49-F238E27FC236}">
                <a16:creationId xmlns:a16="http://schemas.microsoft.com/office/drawing/2014/main" id="{597F7854-3400-E670-FE8B-97577D262A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0127086"/>
              </p:ext>
            </p:extLst>
          </p:nvPr>
        </p:nvGraphicFramePr>
        <p:xfrm>
          <a:off x="763213" y="1349374"/>
          <a:ext cx="8543925" cy="4816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8EDC1FD-FC30-16EB-1447-1ED89AF10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5354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C6412F-8B2E-4B13-9014-DDB54F275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 </a:t>
            </a:r>
            <a:r>
              <a:rPr lang="ko-KR" altLang="en-US" dirty="0"/>
              <a:t>임대주택 신청절차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359D4E-52F5-8A97-DEA0-6019D2AE4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EB21-7A02-4CE4-9C20-1F7F387A5D4A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8F880715-7B20-2274-18EB-CB178B849C83}"/>
              </a:ext>
            </a:extLst>
          </p:cNvPr>
          <p:cNvGrpSpPr/>
          <p:nvPr/>
        </p:nvGrpSpPr>
        <p:grpSpPr>
          <a:xfrm>
            <a:off x="120650" y="1689100"/>
            <a:ext cx="4413250" cy="4470400"/>
            <a:chOff x="120650" y="1689100"/>
            <a:chExt cx="4413250" cy="4470400"/>
          </a:xfrm>
        </p:grpSpPr>
        <p:sp>
          <p:nvSpPr>
            <p:cNvPr id="29" name="사각형: 잘린 한쪽 모서리 28">
              <a:extLst>
                <a:ext uri="{FF2B5EF4-FFF2-40B4-BE49-F238E27FC236}">
                  <a16:creationId xmlns:a16="http://schemas.microsoft.com/office/drawing/2014/main" id="{79AFD02B-6EF0-509F-5D35-58DD090396EC}"/>
                </a:ext>
              </a:extLst>
            </p:cNvPr>
            <p:cNvSpPr/>
            <p:nvPr/>
          </p:nvSpPr>
          <p:spPr>
            <a:xfrm>
              <a:off x="120650" y="1689100"/>
              <a:ext cx="4413250" cy="4470400"/>
            </a:xfrm>
            <a:prstGeom prst="snip1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사각형: 잘린 위쪽 모서리 21">
              <a:extLst>
                <a:ext uri="{FF2B5EF4-FFF2-40B4-BE49-F238E27FC236}">
                  <a16:creationId xmlns:a16="http://schemas.microsoft.com/office/drawing/2014/main" id="{DC5ABB45-2BEA-4F8C-1FAA-D6F2A88823C8}"/>
                </a:ext>
              </a:extLst>
            </p:cNvPr>
            <p:cNvSpPr/>
            <p:nvPr/>
          </p:nvSpPr>
          <p:spPr>
            <a:xfrm>
              <a:off x="730250" y="4413250"/>
              <a:ext cx="3619500" cy="1619250"/>
            </a:xfrm>
            <a:prstGeom prst="snip2Same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6" name="화살표: 왼쪽/오른쪽 5">
              <a:extLst>
                <a:ext uri="{FF2B5EF4-FFF2-40B4-BE49-F238E27FC236}">
                  <a16:creationId xmlns:a16="http://schemas.microsoft.com/office/drawing/2014/main" id="{5F5102A3-9551-EC56-828D-631A125331DE}"/>
                </a:ext>
              </a:extLst>
            </p:cNvPr>
            <p:cNvSpPr/>
            <p:nvPr/>
          </p:nvSpPr>
          <p:spPr>
            <a:xfrm>
              <a:off x="1041400" y="1835150"/>
              <a:ext cx="2451100" cy="635561"/>
            </a:xfrm>
            <a:prstGeom prst="left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청약신청</a:t>
              </a:r>
            </a:p>
          </p:txBody>
        </p:sp>
        <p:sp>
          <p:nvSpPr>
            <p:cNvPr id="7" name="리본: 아래로 기울어짐 6">
              <a:extLst>
                <a:ext uri="{FF2B5EF4-FFF2-40B4-BE49-F238E27FC236}">
                  <a16:creationId xmlns:a16="http://schemas.microsoft.com/office/drawing/2014/main" id="{B63FF0D1-6E18-C177-2BE4-D8E545B3FD9A}"/>
                </a:ext>
              </a:extLst>
            </p:cNvPr>
            <p:cNvSpPr/>
            <p:nvPr/>
          </p:nvSpPr>
          <p:spPr>
            <a:xfrm>
              <a:off x="317500" y="2613772"/>
              <a:ext cx="1581150" cy="573928"/>
            </a:xfrm>
            <a:prstGeom prst="ribb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인터넷</a:t>
              </a:r>
            </a:p>
          </p:txBody>
        </p:sp>
        <p:sp>
          <p:nvSpPr>
            <p:cNvPr id="8" name="리본: 아래로 기울어짐 7">
              <a:extLst>
                <a:ext uri="{FF2B5EF4-FFF2-40B4-BE49-F238E27FC236}">
                  <a16:creationId xmlns:a16="http://schemas.microsoft.com/office/drawing/2014/main" id="{F99365E6-C8F4-8DC2-E3A9-E02BDB24435F}"/>
                </a:ext>
              </a:extLst>
            </p:cNvPr>
            <p:cNvSpPr/>
            <p:nvPr/>
          </p:nvSpPr>
          <p:spPr>
            <a:xfrm>
              <a:off x="317500" y="3340099"/>
              <a:ext cx="1581150" cy="647139"/>
            </a:xfrm>
            <a:prstGeom prst="ribb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자료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입력</a:t>
              </a:r>
            </a:p>
          </p:txBody>
        </p:sp>
        <p:sp>
          <p:nvSpPr>
            <p:cNvPr id="9" name="화살표: 갈매기형 수장 8">
              <a:extLst>
                <a:ext uri="{FF2B5EF4-FFF2-40B4-BE49-F238E27FC236}">
                  <a16:creationId xmlns:a16="http://schemas.microsoft.com/office/drawing/2014/main" id="{49982989-C68A-F656-92D3-80CA8CA79B49}"/>
                </a:ext>
              </a:extLst>
            </p:cNvPr>
            <p:cNvSpPr/>
            <p:nvPr/>
          </p:nvSpPr>
          <p:spPr>
            <a:xfrm flipH="1">
              <a:off x="1955800" y="2616761"/>
              <a:ext cx="1219200" cy="514350"/>
            </a:xfrm>
            <a:prstGeom prst="chevr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50F7C5-E256-6E97-253C-D88D2AD0B0D7}"/>
                </a:ext>
              </a:extLst>
            </p:cNvPr>
            <p:cNvSpPr txBox="1"/>
            <p:nvPr/>
          </p:nvSpPr>
          <p:spPr>
            <a:xfrm>
              <a:off x="2254251" y="2550708"/>
              <a:ext cx="8318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주택조회</a:t>
              </a:r>
            </a:p>
          </p:txBody>
        </p:sp>
        <p:sp>
          <p:nvSpPr>
            <p:cNvPr id="11" name="사각형: 잘린 위쪽 모서리 10">
              <a:extLst>
                <a:ext uri="{FF2B5EF4-FFF2-40B4-BE49-F238E27FC236}">
                  <a16:creationId xmlns:a16="http://schemas.microsoft.com/office/drawing/2014/main" id="{D12900FE-3396-79BE-ED54-A33811C76699}"/>
                </a:ext>
              </a:extLst>
            </p:cNvPr>
            <p:cNvSpPr/>
            <p:nvPr/>
          </p:nvSpPr>
          <p:spPr>
            <a:xfrm flipV="1">
              <a:off x="3289300" y="2613772"/>
              <a:ext cx="952500" cy="573928"/>
            </a:xfrm>
            <a:prstGeom prst="snip2Same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593CF5C-E35D-64D5-FE03-70321958F710}"/>
                </a:ext>
              </a:extLst>
            </p:cNvPr>
            <p:cNvSpPr txBox="1"/>
            <p:nvPr/>
          </p:nvSpPr>
          <p:spPr>
            <a:xfrm>
              <a:off x="3305175" y="2577570"/>
              <a:ext cx="9271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공인</a:t>
              </a:r>
              <a:br>
                <a:rPr lang="en-US" altLang="ko-KR" dirty="0"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인증서</a:t>
              </a:r>
            </a:p>
          </p:txBody>
        </p:sp>
        <p:sp>
          <p:nvSpPr>
            <p:cNvPr id="13" name="화살표: 오각형 12">
              <a:extLst>
                <a:ext uri="{FF2B5EF4-FFF2-40B4-BE49-F238E27FC236}">
                  <a16:creationId xmlns:a16="http://schemas.microsoft.com/office/drawing/2014/main" id="{40BA0564-791D-CAC0-BF0B-29F3BC59D598}"/>
                </a:ext>
              </a:extLst>
            </p:cNvPr>
            <p:cNvSpPr/>
            <p:nvPr/>
          </p:nvSpPr>
          <p:spPr>
            <a:xfrm flipH="1">
              <a:off x="1898650" y="3340100"/>
              <a:ext cx="1255432" cy="508000"/>
            </a:xfrm>
            <a:prstGeom prst="homePlat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청약저축</a:t>
              </a:r>
            </a:p>
          </p:txBody>
        </p:sp>
        <p:sp>
          <p:nvSpPr>
            <p:cNvPr id="14" name="순서도: 지연 13">
              <a:extLst>
                <a:ext uri="{FF2B5EF4-FFF2-40B4-BE49-F238E27FC236}">
                  <a16:creationId xmlns:a16="http://schemas.microsoft.com/office/drawing/2014/main" id="{1CD03AC0-89AA-C8B6-77F6-2585CE5816DD}"/>
                </a:ext>
              </a:extLst>
            </p:cNvPr>
            <p:cNvSpPr/>
            <p:nvPr/>
          </p:nvSpPr>
          <p:spPr>
            <a:xfrm>
              <a:off x="3289300" y="3340100"/>
              <a:ext cx="996950" cy="517244"/>
            </a:xfrm>
            <a:prstGeom prst="flowChartDelay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서약서</a:t>
              </a:r>
            </a:p>
          </p:txBody>
        </p:sp>
        <p:sp>
          <p:nvSpPr>
            <p:cNvPr id="15" name="순서도: 카드 14">
              <a:extLst>
                <a:ext uri="{FF2B5EF4-FFF2-40B4-BE49-F238E27FC236}">
                  <a16:creationId xmlns:a16="http://schemas.microsoft.com/office/drawing/2014/main" id="{505C8281-6934-B8E1-3D3E-6D6112C2A8A3}"/>
                </a:ext>
              </a:extLst>
            </p:cNvPr>
            <p:cNvSpPr/>
            <p:nvPr/>
          </p:nvSpPr>
          <p:spPr>
            <a:xfrm>
              <a:off x="508000" y="4057089"/>
              <a:ext cx="1898650" cy="463550"/>
            </a:xfrm>
            <a:prstGeom prst="flowChartPunchedCar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청약서작성</a:t>
              </a:r>
            </a:p>
          </p:txBody>
        </p:sp>
        <p:sp>
          <p:nvSpPr>
            <p:cNvPr id="18" name="물결 17">
              <a:extLst>
                <a:ext uri="{FF2B5EF4-FFF2-40B4-BE49-F238E27FC236}">
                  <a16:creationId xmlns:a16="http://schemas.microsoft.com/office/drawing/2014/main" id="{86B5BE3A-098B-D290-1107-78480819FFD4}"/>
                </a:ext>
              </a:extLst>
            </p:cNvPr>
            <p:cNvSpPr/>
            <p:nvPr/>
          </p:nvSpPr>
          <p:spPr>
            <a:xfrm>
              <a:off x="952500" y="4742328"/>
              <a:ext cx="1543050" cy="578972"/>
            </a:xfrm>
            <a:prstGeom prst="wav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접수증출력</a:t>
              </a:r>
            </a:p>
          </p:txBody>
        </p:sp>
        <p:sp>
          <p:nvSpPr>
            <p:cNvPr id="19" name="물결 18">
              <a:extLst>
                <a:ext uri="{FF2B5EF4-FFF2-40B4-BE49-F238E27FC236}">
                  <a16:creationId xmlns:a16="http://schemas.microsoft.com/office/drawing/2014/main" id="{A92A3A5C-E990-4512-455D-C20D51A12412}"/>
                </a:ext>
              </a:extLst>
            </p:cNvPr>
            <p:cNvSpPr/>
            <p:nvPr/>
          </p:nvSpPr>
          <p:spPr>
            <a:xfrm flipV="1">
              <a:off x="952500" y="5207931"/>
              <a:ext cx="1543050" cy="578972"/>
            </a:xfrm>
            <a:prstGeom prst="wav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AF308A-8BC5-7F1B-0DA4-26F69B1DC686}"/>
                </a:ext>
              </a:extLst>
            </p:cNvPr>
            <p:cNvSpPr txBox="1"/>
            <p:nvPr/>
          </p:nvSpPr>
          <p:spPr>
            <a:xfrm>
              <a:off x="1400175" y="5312751"/>
              <a:ext cx="64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>
                  <a:latin typeface="굴림" panose="020B0600000101010101" pitchFamily="50" charset="-127"/>
                  <a:ea typeface="굴림" panose="020B0600000101010101" pitchFamily="50" charset="-127"/>
                </a:rPr>
                <a:t>추첨</a:t>
              </a:r>
            </a:p>
          </p:txBody>
        </p:sp>
        <p:sp>
          <p:nvSpPr>
            <p:cNvPr id="21" name="화살표: 왼쪽/오른쪽/위쪽 20">
              <a:extLst>
                <a:ext uri="{FF2B5EF4-FFF2-40B4-BE49-F238E27FC236}">
                  <a16:creationId xmlns:a16="http://schemas.microsoft.com/office/drawing/2014/main" id="{E2C1CC0E-076B-FE30-9FC3-2789FCCACEB5}"/>
                </a:ext>
              </a:extLst>
            </p:cNvPr>
            <p:cNvSpPr/>
            <p:nvPr/>
          </p:nvSpPr>
          <p:spPr>
            <a:xfrm>
              <a:off x="2876550" y="4766606"/>
              <a:ext cx="1365250" cy="939756"/>
            </a:xfrm>
            <a:prstGeom prst="leftRightUpArrow">
              <a:avLst>
                <a:gd name="adj1" fmla="val 45597"/>
                <a:gd name="adj2" fmla="val 49967"/>
                <a:gd name="adj3" fmla="val 25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당첨자공지</a:t>
              </a:r>
            </a:p>
          </p:txBody>
        </p:sp>
        <p:cxnSp>
          <p:nvCxnSpPr>
            <p:cNvPr id="28" name="연결선: 꺾임 27">
              <a:extLst>
                <a:ext uri="{FF2B5EF4-FFF2-40B4-BE49-F238E27FC236}">
                  <a16:creationId xmlns:a16="http://schemas.microsoft.com/office/drawing/2014/main" id="{6CDB59BF-EC05-7BD7-68E3-C87B7F5CCF45}"/>
                </a:ext>
              </a:extLst>
            </p:cNvPr>
            <p:cNvCxnSpPr>
              <a:stCxn id="15" idx="1"/>
              <a:endCxn id="22" idx="2"/>
            </p:cNvCxnSpPr>
            <p:nvPr/>
          </p:nvCxnSpPr>
          <p:spPr>
            <a:xfrm rot="10800000" flipH="1" flipV="1">
              <a:off x="508000" y="4288863"/>
              <a:ext cx="222250" cy="934011"/>
            </a:xfrm>
            <a:prstGeom prst="bentConnector3">
              <a:avLst>
                <a:gd name="adj1" fmla="val -102857"/>
              </a:avLst>
            </a:prstGeom>
            <a:ln w="127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7E4BAE85-41FD-23DD-46CB-7A96A3F978D9}"/>
              </a:ext>
            </a:extLst>
          </p:cNvPr>
          <p:cNvGrpSpPr/>
          <p:nvPr/>
        </p:nvGrpSpPr>
        <p:grpSpPr>
          <a:xfrm>
            <a:off x="4953000" y="1530350"/>
            <a:ext cx="4692650" cy="4711700"/>
            <a:chOff x="4953000" y="1530350"/>
            <a:chExt cx="4692650" cy="4711700"/>
          </a:xfrm>
        </p:grpSpPr>
        <p:sp>
          <p:nvSpPr>
            <p:cNvPr id="41" name="순서도: 카드 40">
              <a:extLst>
                <a:ext uri="{FF2B5EF4-FFF2-40B4-BE49-F238E27FC236}">
                  <a16:creationId xmlns:a16="http://schemas.microsoft.com/office/drawing/2014/main" id="{D590B245-0834-524F-6AC6-23EC818E6DEC}"/>
                </a:ext>
              </a:extLst>
            </p:cNvPr>
            <p:cNvSpPr/>
            <p:nvPr/>
          </p:nvSpPr>
          <p:spPr>
            <a:xfrm>
              <a:off x="4953000" y="1530350"/>
              <a:ext cx="4692650" cy="4711700"/>
            </a:xfrm>
            <a:prstGeom prst="flowChartPunchedCar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46931E04-964B-567C-7162-C117EB7160D8}"/>
                </a:ext>
              </a:extLst>
            </p:cNvPr>
            <p:cNvSpPr/>
            <p:nvPr/>
          </p:nvSpPr>
          <p:spPr>
            <a:xfrm>
              <a:off x="6369049" y="1670050"/>
              <a:ext cx="2781301" cy="2095500"/>
            </a:xfrm>
            <a:prstGeom prst="round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0" name="두루마리 모양: 세로로 말림 29">
              <a:extLst>
                <a:ext uri="{FF2B5EF4-FFF2-40B4-BE49-F238E27FC236}">
                  <a16:creationId xmlns:a16="http://schemas.microsoft.com/office/drawing/2014/main" id="{6CE6BB81-B5C6-0E47-44FF-9C1539C653A4}"/>
                </a:ext>
              </a:extLst>
            </p:cNvPr>
            <p:cNvSpPr/>
            <p:nvPr/>
          </p:nvSpPr>
          <p:spPr>
            <a:xfrm>
              <a:off x="5537200" y="1933575"/>
              <a:ext cx="628650" cy="1517650"/>
            </a:xfrm>
            <a:prstGeom prst="verticalScroll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주택신청</a:t>
              </a:r>
            </a:p>
          </p:txBody>
        </p:sp>
        <p:graphicFrame>
          <p:nvGraphicFramePr>
            <p:cNvPr id="31" name="다이어그램 30">
              <a:extLst>
                <a:ext uri="{FF2B5EF4-FFF2-40B4-BE49-F238E27FC236}">
                  <a16:creationId xmlns:a16="http://schemas.microsoft.com/office/drawing/2014/main" id="{B8DAC2CF-1493-AB65-5F39-F14FA2779A6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40525588"/>
                </p:ext>
              </p:extLst>
            </p:nvPr>
          </p:nvGraphicFramePr>
          <p:xfrm>
            <a:off x="6149975" y="1810312"/>
            <a:ext cx="3244850" cy="174251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35" name="별: 꼭짓점 8개 34">
              <a:extLst>
                <a:ext uri="{FF2B5EF4-FFF2-40B4-BE49-F238E27FC236}">
                  <a16:creationId xmlns:a16="http://schemas.microsoft.com/office/drawing/2014/main" id="{F696B1F1-5355-53B9-B760-04F46618A636}"/>
                </a:ext>
              </a:extLst>
            </p:cNvPr>
            <p:cNvSpPr/>
            <p:nvPr/>
          </p:nvSpPr>
          <p:spPr>
            <a:xfrm>
              <a:off x="5372102" y="4021324"/>
              <a:ext cx="1174750" cy="978831"/>
            </a:xfrm>
            <a:prstGeom prst="star8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계약안내</a:t>
              </a:r>
            </a:p>
          </p:txBody>
        </p:sp>
        <p:sp>
          <p:nvSpPr>
            <p:cNvPr id="36" name="사다리꼴 35">
              <a:extLst>
                <a:ext uri="{FF2B5EF4-FFF2-40B4-BE49-F238E27FC236}">
                  <a16:creationId xmlns:a16="http://schemas.microsoft.com/office/drawing/2014/main" id="{D0EEE582-DA8A-C595-E162-9C74236CF1F7}"/>
                </a:ext>
              </a:extLst>
            </p:cNvPr>
            <p:cNvSpPr/>
            <p:nvPr/>
          </p:nvSpPr>
          <p:spPr>
            <a:xfrm rot="19884997">
              <a:off x="5626100" y="5312751"/>
              <a:ext cx="952500" cy="668949"/>
            </a:xfrm>
            <a:prstGeom prst="trapezoi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계약체결</a:t>
              </a:r>
            </a:p>
          </p:txBody>
        </p:sp>
        <p:sp>
          <p:nvSpPr>
            <p:cNvPr id="38" name="두루마리 모양: 세로로 말림 37">
              <a:extLst>
                <a:ext uri="{FF2B5EF4-FFF2-40B4-BE49-F238E27FC236}">
                  <a16:creationId xmlns:a16="http://schemas.microsoft.com/office/drawing/2014/main" id="{611C53C4-833F-86F0-A16D-E0A107E8E100}"/>
                </a:ext>
              </a:extLst>
            </p:cNvPr>
            <p:cNvSpPr/>
            <p:nvPr/>
          </p:nvSpPr>
          <p:spPr>
            <a:xfrm flipH="1">
              <a:off x="8596313" y="4366835"/>
              <a:ext cx="628650" cy="1517650"/>
            </a:xfrm>
            <a:prstGeom prst="verticalScroll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입주하기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39" name="다이어그램 38">
              <a:extLst>
                <a:ext uri="{FF2B5EF4-FFF2-40B4-BE49-F238E27FC236}">
                  <a16:creationId xmlns:a16="http://schemas.microsoft.com/office/drawing/2014/main" id="{96CE41D0-4322-B202-9533-A66CBF1A445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34650283"/>
                </p:ext>
              </p:extLst>
            </p:nvPr>
          </p:nvGraphicFramePr>
          <p:xfrm>
            <a:off x="6340521" y="4131355"/>
            <a:ext cx="2299821" cy="185919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11002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88</TotalTime>
  <Words>190</Words>
  <Application>Microsoft Office PowerPoint</Application>
  <PresentationFormat>A4 용지(210x297mm)</PresentationFormat>
  <Paragraphs>66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임대주택 입주조건</vt:lpstr>
      <vt:lpstr>2. 임대주택 구분 및 조건비교</vt:lpstr>
      <vt:lpstr>3. 공공임대주택 소득기준</vt:lpstr>
      <vt:lpstr>4. 임대주택 신청절차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HH K</dc:creator>
  <cp:lastModifiedBy>HH K</cp:lastModifiedBy>
  <cp:revision>5</cp:revision>
  <dcterms:created xsi:type="dcterms:W3CDTF">2026-10-09T07:15:08Z</dcterms:created>
  <dcterms:modified xsi:type="dcterms:W3CDTF">2026-10-09T08:43:42Z</dcterms:modified>
</cp:coreProperties>
</file>