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haansoftxlsx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gif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42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궁서" panose="02030600000101010101" pitchFamily="18" charset="-127"/>
                <a:ea typeface="궁서" panose="02030600000101010101" pitchFamily="18" charset="-127"/>
                <a:cs typeface="+mn-cs"/>
              </a:defRPr>
            </a:pPr>
            <a:r>
              <a:rPr lang="ko-KR" sz="2400" b="1">
                <a:latin typeface="궁서" panose="02030600000101010101" pitchFamily="18" charset="-127"/>
                <a:ea typeface="궁서" panose="02030600000101010101" pitchFamily="18" charset="-127"/>
              </a:rPr>
              <a:t>스마트폰 과의존 콘텐츠 이용률</a:t>
            </a:r>
            <a:r>
              <a:rPr lang="en-US" sz="2400" b="1">
                <a:latin typeface="궁서" panose="02030600000101010101" pitchFamily="18" charset="-127"/>
                <a:ea typeface="궁서" panose="02030600000101010101" pitchFamily="18" charset="-127"/>
              </a:rPr>
              <a:t>(%)</a:t>
            </a:r>
            <a:endParaRPr lang="ko-KR" sz="2400" b="1"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layout/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궁서" panose="02030600000101010101" pitchFamily="18" charset="-127"/>
              <a:ea typeface="궁서" panose="02030600000101010101" pitchFamily="18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일반사용자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게임</c:v>
                </c:pt>
                <c:pt idx="1">
                  <c:v>음악</c:v>
                </c:pt>
                <c:pt idx="2">
                  <c:v>메신저</c:v>
                </c:pt>
                <c:pt idx="3">
                  <c:v>웹툰</c:v>
                </c:pt>
                <c:pt idx="4">
                  <c:v>SNS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66.3</c:v>
                </c:pt>
                <c:pt idx="1">
                  <c:v>62.1</c:v>
                </c:pt>
                <c:pt idx="2">
                  <c:v>29.3</c:v>
                </c:pt>
                <c:pt idx="3">
                  <c:v>15.6</c:v>
                </c:pt>
                <c:pt idx="4">
                  <c:v>14.1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91-4CD2-B840-1CB21B8C5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5174272"/>
        <c:axId val="115160128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과의존 위험군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091-4CD2-B840-1CB21B8C53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게임</c:v>
                </c:pt>
                <c:pt idx="1">
                  <c:v>음악</c:v>
                </c:pt>
                <c:pt idx="2">
                  <c:v>메신저</c:v>
                </c:pt>
                <c:pt idx="3">
                  <c:v>웹툰</c:v>
                </c:pt>
                <c:pt idx="4">
                  <c:v>SNS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76.099999999999994</c:v>
                </c:pt>
                <c:pt idx="1">
                  <c:v>68.900000000000006</c:v>
                </c:pt>
                <c:pt idx="2">
                  <c:v>33.700000000000003</c:v>
                </c:pt>
                <c:pt idx="3">
                  <c:v>23.1</c:v>
                </c:pt>
                <c:pt idx="4">
                  <c:v>20.2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91-4CD2-B840-1CB21B8C5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92068416"/>
        <c:axId val="115178848"/>
      </c:lineChart>
      <c:catAx>
        <c:axId val="11517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15160128"/>
        <c:crossesAt val="0"/>
        <c:auto val="1"/>
        <c:lblAlgn val="ctr"/>
        <c:lblOffset val="100"/>
        <c:noMultiLvlLbl val="0"/>
      </c:catAx>
      <c:valAx>
        <c:axId val="115160128"/>
        <c:scaling>
          <c:orientation val="minMax"/>
        </c:scaling>
        <c:delete val="0"/>
        <c:axPos val="l"/>
        <c:numFmt formatCode="0.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15174272"/>
        <c:crosses val="autoZero"/>
        <c:crossBetween val="between"/>
      </c:valAx>
      <c:valAx>
        <c:axId val="11517884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992068416"/>
        <c:crosses val="max"/>
        <c:crossBetween val="between"/>
        <c:majorUnit val="20"/>
      </c:valAx>
      <c:catAx>
        <c:axId val="19920684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5178848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24260-ADAF-4145-843C-92972EFE01F8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42E8BBC0-9FFB-4E1F-B727-789E522F01D6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온라인 게임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B7F91E0-1B24-4258-8677-1DA0C232CD68}" type="parTrans" cxnId="{0DF0AEFC-AAA5-4887-9354-FBB911E09C10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934D31E-649E-49C7-80A7-615BA08DABC0}" type="sibTrans" cxnId="{0DF0AEFC-AAA5-4887-9354-FBB911E09C10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A625D9E-127A-4AE1-B08B-7D4DDB317A7B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애니메이션</a:t>
          </a:r>
          <a:r>
            <a:rPr lang="en-US" altLang="ko-KR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	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B5E2160-8D5D-45CC-8F18-6F1B3C7B5F6C}" type="parTrans" cxnId="{2AC4A207-D845-4173-991A-D64F9107AC6D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9A21B3D-803F-4CD8-B9AD-307714384DDB}" type="sibTrans" cxnId="{2AC4A207-D845-4173-991A-D64F9107AC6D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7B70467-DAF7-4648-9B3F-5D5499098C8B}">
      <dgm:prSet phldrT="[텍스트]" custT="1"/>
      <dgm:spPr/>
      <dgm:t>
        <a:bodyPr/>
        <a:lstStyle/>
        <a:p>
          <a:pPr latinLnBrk="1"/>
          <a:r>
            <a:rPr lang="en-US" altLang="ko-KR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TV </a:t>
          </a:r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프로그램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75C35DA-E2AB-4C67-A1C6-63126D2B4B44}" type="parTrans" cxnId="{0E69E39E-7413-43BF-B9BD-2467FACF8D5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A62CDB7-600E-4213-AC94-D4E7F67B035E}" type="sibTrans" cxnId="{0E69E39E-7413-43BF-B9BD-2467FACF8D5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943DC2B-AA02-4597-8FC0-F413C494C23C}" type="pres">
      <dgm:prSet presAssocID="{74724260-ADAF-4145-843C-92972EFE01F8}" presName="linear" presStyleCnt="0">
        <dgm:presLayoutVars>
          <dgm:dir/>
          <dgm:animLvl val="lvl"/>
          <dgm:resizeHandles val="exact"/>
        </dgm:presLayoutVars>
      </dgm:prSet>
      <dgm:spPr/>
    </dgm:pt>
    <dgm:pt modelId="{5CED4B35-DFAB-4976-9B5C-BA2FBB74A15D}" type="pres">
      <dgm:prSet presAssocID="{42E8BBC0-9FFB-4E1F-B727-789E522F01D6}" presName="parentLin" presStyleCnt="0"/>
      <dgm:spPr/>
    </dgm:pt>
    <dgm:pt modelId="{CEE2A57A-BA6F-450D-8026-04578233CCC6}" type="pres">
      <dgm:prSet presAssocID="{42E8BBC0-9FFB-4E1F-B727-789E522F01D6}" presName="parentLeftMargin" presStyleLbl="node1" presStyleIdx="0" presStyleCnt="3"/>
      <dgm:spPr/>
    </dgm:pt>
    <dgm:pt modelId="{A25D4175-5DE9-4DD9-834A-B4AB774CEABE}" type="pres">
      <dgm:prSet presAssocID="{42E8BBC0-9FFB-4E1F-B727-789E522F01D6}" presName="parentText" presStyleLbl="node1" presStyleIdx="0" presStyleCnt="3" custScaleX="111744">
        <dgm:presLayoutVars>
          <dgm:chMax val="0"/>
          <dgm:bulletEnabled val="1"/>
        </dgm:presLayoutVars>
      </dgm:prSet>
      <dgm:spPr/>
    </dgm:pt>
    <dgm:pt modelId="{29AE76C1-110C-4635-B946-5712F6FC2E40}" type="pres">
      <dgm:prSet presAssocID="{42E8BBC0-9FFB-4E1F-B727-789E522F01D6}" presName="negativeSpace" presStyleCnt="0"/>
      <dgm:spPr/>
    </dgm:pt>
    <dgm:pt modelId="{DC32C253-A8D0-460F-9216-E5FD38191F4F}" type="pres">
      <dgm:prSet presAssocID="{42E8BBC0-9FFB-4E1F-B727-789E522F01D6}" presName="childText" presStyleLbl="conFgAcc1" presStyleIdx="0" presStyleCnt="3">
        <dgm:presLayoutVars>
          <dgm:bulletEnabled val="1"/>
        </dgm:presLayoutVars>
      </dgm:prSet>
      <dgm:spPr/>
    </dgm:pt>
    <dgm:pt modelId="{68BE54D3-A325-4CC5-89D9-6290B742EE02}" type="pres">
      <dgm:prSet presAssocID="{1934D31E-649E-49C7-80A7-615BA08DABC0}" presName="spaceBetweenRectangles" presStyleCnt="0"/>
      <dgm:spPr/>
    </dgm:pt>
    <dgm:pt modelId="{E85666C1-8EB0-4B7C-A27D-8B6A33C772D7}" type="pres">
      <dgm:prSet presAssocID="{8A625D9E-127A-4AE1-B08B-7D4DDB317A7B}" presName="parentLin" presStyleCnt="0"/>
      <dgm:spPr/>
    </dgm:pt>
    <dgm:pt modelId="{CC51A4B3-1E2D-4258-AF0F-5EB8761C7AA4}" type="pres">
      <dgm:prSet presAssocID="{8A625D9E-127A-4AE1-B08B-7D4DDB317A7B}" presName="parentLeftMargin" presStyleLbl="node1" presStyleIdx="0" presStyleCnt="3"/>
      <dgm:spPr/>
    </dgm:pt>
    <dgm:pt modelId="{AF3833C1-911B-472A-9A24-8DA063FCA426}" type="pres">
      <dgm:prSet presAssocID="{8A625D9E-127A-4AE1-B08B-7D4DDB317A7B}" presName="parentText" presStyleLbl="node1" presStyleIdx="1" presStyleCnt="3" custScaleX="110745">
        <dgm:presLayoutVars>
          <dgm:chMax val="0"/>
          <dgm:bulletEnabled val="1"/>
        </dgm:presLayoutVars>
      </dgm:prSet>
      <dgm:spPr/>
    </dgm:pt>
    <dgm:pt modelId="{5BC94820-65DA-4FCF-86A3-E7F765841D00}" type="pres">
      <dgm:prSet presAssocID="{8A625D9E-127A-4AE1-B08B-7D4DDB317A7B}" presName="negativeSpace" presStyleCnt="0"/>
      <dgm:spPr/>
    </dgm:pt>
    <dgm:pt modelId="{90443AF0-1405-4A6C-A90C-0A881E6F3C29}" type="pres">
      <dgm:prSet presAssocID="{8A625D9E-127A-4AE1-B08B-7D4DDB317A7B}" presName="childText" presStyleLbl="conFgAcc1" presStyleIdx="1" presStyleCnt="3">
        <dgm:presLayoutVars>
          <dgm:bulletEnabled val="1"/>
        </dgm:presLayoutVars>
      </dgm:prSet>
      <dgm:spPr/>
    </dgm:pt>
    <dgm:pt modelId="{164F935C-E2EE-4052-A28E-D1183993618E}" type="pres">
      <dgm:prSet presAssocID="{89A21B3D-803F-4CD8-B9AD-307714384DDB}" presName="spaceBetweenRectangles" presStyleCnt="0"/>
      <dgm:spPr/>
    </dgm:pt>
    <dgm:pt modelId="{BA473859-D418-427E-89D6-23593207B9FD}" type="pres">
      <dgm:prSet presAssocID="{97B70467-DAF7-4648-9B3F-5D5499098C8B}" presName="parentLin" presStyleCnt="0"/>
      <dgm:spPr/>
    </dgm:pt>
    <dgm:pt modelId="{4B8191DF-5E35-475B-A181-7BEA165B762C}" type="pres">
      <dgm:prSet presAssocID="{97B70467-DAF7-4648-9B3F-5D5499098C8B}" presName="parentLeftMargin" presStyleLbl="node1" presStyleIdx="1" presStyleCnt="3"/>
      <dgm:spPr/>
    </dgm:pt>
    <dgm:pt modelId="{B921A39F-C3A7-4A49-8A39-91BC7826D31F}" type="pres">
      <dgm:prSet presAssocID="{97B70467-DAF7-4648-9B3F-5D5499098C8B}" presName="parentText" presStyleLbl="node1" presStyleIdx="2" presStyleCnt="3" custScaleX="109749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51E69C0-988F-4A4C-95FF-FDDF869955D5}" type="pres">
      <dgm:prSet presAssocID="{97B70467-DAF7-4648-9B3F-5D5499098C8B}" presName="negativeSpace" presStyleCnt="0"/>
      <dgm:spPr/>
    </dgm:pt>
    <dgm:pt modelId="{D9667D5A-D5E0-4EEB-A9D3-59F8971126E7}" type="pres">
      <dgm:prSet presAssocID="{97B70467-DAF7-4648-9B3F-5D5499098C8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AC4A207-D845-4173-991A-D64F9107AC6D}" srcId="{74724260-ADAF-4145-843C-92972EFE01F8}" destId="{8A625D9E-127A-4AE1-B08B-7D4DDB317A7B}" srcOrd="1" destOrd="0" parTransId="{0B5E2160-8D5D-45CC-8F18-6F1B3C7B5F6C}" sibTransId="{89A21B3D-803F-4CD8-B9AD-307714384DDB}"/>
    <dgm:cxn modelId="{0E69E39E-7413-43BF-B9BD-2467FACF8D5C}" srcId="{74724260-ADAF-4145-843C-92972EFE01F8}" destId="{97B70467-DAF7-4648-9B3F-5D5499098C8B}" srcOrd="2" destOrd="0" parTransId="{E75C35DA-E2AB-4C67-A1C6-63126D2B4B44}" sibTransId="{2A62CDB7-600E-4213-AC94-D4E7F67B035E}"/>
    <dgm:cxn modelId="{85B69888-65D1-45DC-9125-B96DDBEE4A32}" type="presOf" srcId="{8A625D9E-127A-4AE1-B08B-7D4DDB317A7B}" destId="{AF3833C1-911B-472A-9A24-8DA063FCA426}" srcOrd="1" destOrd="0" presId="urn:microsoft.com/office/officeart/2005/8/layout/list1"/>
    <dgm:cxn modelId="{78135F9B-6691-4273-9D69-00C4CDFAB0D5}" type="presOf" srcId="{8A625D9E-127A-4AE1-B08B-7D4DDB317A7B}" destId="{CC51A4B3-1E2D-4258-AF0F-5EB8761C7AA4}" srcOrd="0" destOrd="0" presId="urn:microsoft.com/office/officeart/2005/8/layout/list1"/>
    <dgm:cxn modelId="{0DF0AEFC-AAA5-4887-9354-FBB911E09C10}" srcId="{74724260-ADAF-4145-843C-92972EFE01F8}" destId="{42E8BBC0-9FFB-4E1F-B727-789E522F01D6}" srcOrd="0" destOrd="0" parTransId="{CB7F91E0-1B24-4258-8677-1DA0C232CD68}" sibTransId="{1934D31E-649E-49C7-80A7-615BA08DABC0}"/>
    <dgm:cxn modelId="{931240BB-13AF-494F-A3CA-0432006A97A4}" type="presOf" srcId="{74724260-ADAF-4145-843C-92972EFE01F8}" destId="{9943DC2B-AA02-4597-8FC0-F413C494C23C}" srcOrd="0" destOrd="0" presId="urn:microsoft.com/office/officeart/2005/8/layout/list1"/>
    <dgm:cxn modelId="{080326F5-9397-41EB-9A5C-DF3A6DBEC123}" type="presOf" srcId="{42E8BBC0-9FFB-4E1F-B727-789E522F01D6}" destId="{A25D4175-5DE9-4DD9-834A-B4AB774CEABE}" srcOrd="1" destOrd="0" presId="urn:microsoft.com/office/officeart/2005/8/layout/list1"/>
    <dgm:cxn modelId="{89AE78C9-58E7-4E30-826D-7DD4AD6DFFA8}" type="presOf" srcId="{42E8BBC0-9FFB-4E1F-B727-789E522F01D6}" destId="{CEE2A57A-BA6F-450D-8026-04578233CCC6}" srcOrd="0" destOrd="0" presId="urn:microsoft.com/office/officeart/2005/8/layout/list1"/>
    <dgm:cxn modelId="{5D5CCA53-33B4-45D6-BC59-B2DBB2163115}" type="presOf" srcId="{97B70467-DAF7-4648-9B3F-5D5499098C8B}" destId="{B921A39F-C3A7-4A49-8A39-91BC7826D31F}" srcOrd="1" destOrd="0" presId="urn:microsoft.com/office/officeart/2005/8/layout/list1"/>
    <dgm:cxn modelId="{81FF805C-B061-43BD-AEF3-4D0F34179F67}" type="presOf" srcId="{97B70467-DAF7-4648-9B3F-5D5499098C8B}" destId="{4B8191DF-5E35-475B-A181-7BEA165B762C}" srcOrd="0" destOrd="0" presId="urn:microsoft.com/office/officeart/2005/8/layout/list1"/>
    <dgm:cxn modelId="{E3373258-69D3-40BF-983B-0A4F70678B0E}" type="presParOf" srcId="{9943DC2B-AA02-4597-8FC0-F413C494C23C}" destId="{5CED4B35-DFAB-4976-9B5C-BA2FBB74A15D}" srcOrd="0" destOrd="0" presId="urn:microsoft.com/office/officeart/2005/8/layout/list1"/>
    <dgm:cxn modelId="{88BC8558-990D-4755-A1BB-1B510C3C2940}" type="presParOf" srcId="{5CED4B35-DFAB-4976-9B5C-BA2FBB74A15D}" destId="{CEE2A57A-BA6F-450D-8026-04578233CCC6}" srcOrd="0" destOrd="0" presId="urn:microsoft.com/office/officeart/2005/8/layout/list1"/>
    <dgm:cxn modelId="{CA94CA86-34CB-4F7B-8D3E-6DF574000638}" type="presParOf" srcId="{5CED4B35-DFAB-4976-9B5C-BA2FBB74A15D}" destId="{A25D4175-5DE9-4DD9-834A-B4AB774CEABE}" srcOrd="1" destOrd="0" presId="urn:microsoft.com/office/officeart/2005/8/layout/list1"/>
    <dgm:cxn modelId="{63CF171D-C607-4553-87D2-7B1AEC435AB9}" type="presParOf" srcId="{9943DC2B-AA02-4597-8FC0-F413C494C23C}" destId="{29AE76C1-110C-4635-B946-5712F6FC2E40}" srcOrd="1" destOrd="0" presId="urn:microsoft.com/office/officeart/2005/8/layout/list1"/>
    <dgm:cxn modelId="{0A700670-17C3-45F1-8C59-A4D661D33C2B}" type="presParOf" srcId="{9943DC2B-AA02-4597-8FC0-F413C494C23C}" destId="{DC32C253-A8D0-460F-9216-E5FD38191F4F}" srcOrd="2" destOrd="0" presId="urn:microsoft.com/office/officeart/2005/8/layout/list1"/>
    <dgm:cxn modelId="{5937A01E-97FA-4ADB-B808-42E8F9FD23DB}" type="presParOf" srcId="{9943DC2B-AA02-4597-8FC0-F413C494C23C}" destId="{68BE54D3-A325-4CC5-89D9-6290B742EE02}" srcOrd="3" destOrd="0" presId="urn:microsoft.com/office/officeart/2005/8/layout/list1"/>
    <dgm:cxn modelId="{7724E1BE-733D-4F29-A6C2-508D7E25014B}" type="presParOf" srcId="{9943DC2B-AA02-4597-8FC0-F413C494C23C}" destId="{E85666C1-8EB0-4B7C-A27D-8B6A33C772D7}" srcOrd="4" destOrd="0" presId="urn:microsoft.com/office/officeart/2005/8/layout/list1"/>
    <dgm:cxn modelId="{20D67446-28A0-4933-9E62-96568459E1F6}" type="presParOf" srcId="{E85666C1-8EB0-4B7C-A27D-8B6A33C772D7}" destId="{CC51A4B3-1E2D-4258-AF0F-5EB8761C7AA4}" srcOrd="0" destOrd="0" presId="urn:microsoft.com/office/officeart/2005/8/layout/list1"/>
    <dgm:cxn modelId="{D0BF5592-7C5A-4648-9D33-D4013A408FC4}" type="presParOf" srcId="{E85666C1-8EB0-4B7C-A27D-8B6A33C772D7}" destId="{AF3833C1-911B-472A-9A24-8DA063FCA426}" srcOrd="1" destOrd="0" presId="urn:microsoft.com/office/officeart/2005/8/layout/list1"/>
    <dgm:cxn modelId="{D149459E-3E2C-4BB2-A2A7-E51F50D61C78}" type="presParOf" srcId="{9943DC2B-AA02-4597-8FC0-F413C494C23C}" destId="{5BC94820-65DA-4FCF-86A3-E7F765841D00}" srcOrd="5" destOrd="0" presId="urn:microsoft.com/office/officeart/2005/8/layout/list1"/>
    <dgm:cxn modelId="{2F4506F9-346B-4622-97F7-F2B86E57120A}" type="presParOf" srcId="{9943DC2B-AA02-4597-8FC0-F413C494C23C}" destId="{90443AF0-1405-4A6C-A90C-0A881E6F3C29}" srcOrd="6" destOrd="0" presId="urn:microsoft.com/office/officeart/2005/8/layout/list1"/>
    <dgm:cxn modelId="{EAC2DDDB-FE15-45FE-B54D-2867E2D5E591}" type="presParOf" srcId="{9943DC2B-AA02-4597-8FC0-F413C494C23C}" destId="{164F935C-E2EE-4052-A28E-D1183993618E}" srcOrd="7" destOrd="0" presId="urn:microsoft.com/office/officeart/2005/8/layout/list1"/>
    <dgm:cxn modelId="{ABACA607-89E1-48BD-A7DD-D40DDE86A2DA}" type="presParOf" srcId="{9943DC2B-AA02-4597-8FC0-F413C494C23C}" destId="{BA473859-D418-427E-89D6-23593207B9FD}" srcOrd="8" destOrd="0" presId="urn:microsoft.com/office/officeart/2005/8/layout/list1"/>
    <dgm:cxn modelId="{BAEA03A3-A637-4FE8-89A4-89802D898C04}" type="presParOf" srcId="{BA473859-D418-427E-89D6-23593207B9FD}" destId="{4B8191DF-5E35-475B-A181-7BEA165B762C}" srcOrd="0" destOrd="0" presId="urn:microsoft.com/office/officeart/2005/8/layout/list1"/>
    <dgm:cxn modelId="{E02090A3-66BC-4C6C-8161-153EADD17C1D}" type="presParOf" srcId="{BA473859-D418-427E-89D6-23593207B9FD}" destId="{B921A39F-C3A7-4A49-8A39-91BC7826D31F}" srcOrd="1" destOrd="0" presId="urn:microsoft.com/office/officeart/2005/8/layout/list1"/>
    <dgm:cxn modelId="{FEE99C1B-CCA5-4E09-9DB7-476CF6E37A85}" type="presParOf" srcId="{9943DC2B-AA02-4597-8FC0-F413C494C23C}" destId="{F51E69C0-988F-4A4C-95FF-FDDF869955D5}" srcOrd="9" destOrd="0" presId="urn:microsoft.com/office/officeart/2005/8/layout/list1"/>
    <dgm:cxn modelId="{9A57EC5F-76B5-44B2-BB55-0C4C0C28D0D3}" type="presParOf" srcId="{9943DC2B-AA02-4597-8FC0-F413C494C23C}" destId="{D9667D5A-D5E0-4EEB-A9D3-59F8971126E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97A75B-24E0-4524-984E-76AEF9BFCCAF}" type="doc">
      <dgm:prSet loTypeId="urn:microsoft.com/office/officeart/2005/8/layout/cycle8" loCatId="cycle" qsTypeId="urn:microsoft.com/office/officeart/2005/8/quickstyle/3d3" qsCatId="3D" csTypeId="urn:microsoft.com/office/officeart/2005/8/colors/accent1_2" csCatId="accent1" phldr="1"/>
      <dgm:spPr/>
    </dgm:pt>
    <dgm:pt modelId="{200B094C-5F10-4CCB-94D4-8FFEF9F011C7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블로그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E0CB18D-5680-4026-B725-123F11ACD18F}" type="parTrans" cxnId="{E29DE148-0AF2-4EF3-8AC5-43E5C5B51A0D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C09D854-829D-4819-AA4E-39C0E72A5D58}" type="sibTrans" cxnId="{E29DE148-0AF2-4EF3-8AC5-43E5C5B51A0D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A223823-8677-4DD2-91B6-BC2CA01E2F8C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동호회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802069C-F759-42AB-877B-41D4450CD6D3}" type="parTrans" cxnId="{F0C0B39D-EBE2-4882-8297-74F0DA36AD16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CF420A9-FA67-4917-ADB4-F72FAB171E0F}" type="sibTrans" cxnId="{F0C0B39D-EBE2-4882-8297-74F0DA36AD16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CEA2479-DB2F-43F1-966C-F294E1C35F5B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이메일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A437B0C-6E4C-471D-B420-0658A57F58D8}" type="parTrans" cxnId="{CDE339AF-0EEA-4AA0-9043-D6E1518C3B5D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47B1A64-3370-4D4F-A355-3081A1FD332E}" type="sibTrans" cxnId="{CDE339AF-0EEA-4AA0-9043-D6E1518C3B5D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0FB7A2A-7107-4D8E-8522-E43FE5103722}">
      <dgm:prSet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채팅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C3E5969-9057-432F-90ED-1803B9DB620D}" type="parTrans" cxnId="{F33D70B4-F8EE-4833-914C-F9D61F492F49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A279287-087F-4768-A53D-A8D9AF6965BE}" type="sibTrans" cxnId="{F33D70B4-F8EE-4833-914C-F9D61F492F49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36CC04A-7C53-4F0A-BCE1-D603E7CF4776}">
      <dgm:prSet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메신저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4AE8196-9964-4749-B1BC-845EF156E4E5}" type="parTrans" cxnId="{A926106A-B91D-4121-91AF-825129DC8EC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2301DBD-15B0-4B5E-B706-283AE6B2B0C0}" type="sibTrans" cxnId="{A926106A-B91D-4121-91AF-825129DC8EC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D783161-F145-489B-BA0D-5DCE7A9E243D}" type="pres">
      <dgm:prSet presAssocID="{3C97A75B-24E0-4524-984E-76AEF9BFCCAF}" presName="compositeShape" presStyleCnt="0">
        <dgm:presLayoutVars>
          <dgm:chMax val="7"/>
          <dgm:dir/>
          <dgm:resizeHandles val="exact"/>
        </dgm:presLayoutVars>
      </dgm:prSet>
      <dgm:spPr/>
    </dgm:pt>
    <dgm:pt modelId="{FA23E858-96B7-4374-89F6-328ECDAA1DB1}" type="pres">
      <dgm:prSet presAssocID="{3C97A75B-24E0-4524-984E-76AEF9BFCCAF}" presName="wedge1" presStyleLbl="node1" presStyleIdx="0" presStyleCnt="5"/>
      <dgm:spPr/>
    </dgm:pt>
    <dgm:pt modelId="{2FBF43D3-39BF-4BAA-9060-CC00ED97913C}" type="pres">
      <dgm:prSet presAssocID="{3C97A75B-24E0-4524-984E-76AEF9BFCCAF}" presName="dummy1a" presStyleCnt="0"/>
      <dgm:spPr/>
    </dgm:pt>
    <dgm:pt modelId="{4A0980FD-81D1-4B22-9322-D054936F4DBE}" type="pres">
      <dgm:prSet presAssocID="{3C97A75B-24E0-4524-984E-76AEF9BFCCAF}" presName="dummy1b" presStyleCnt="0"/>
      <dgm:spPr/>
    </dgm:pt>
    <dgm:pt modelId="{B395EB97-9BDF-46B5-AFED-0DE668820564}" type="pres">
      <dgm:prSet presAssocID="{3C97A75B-24E0-4524-984E-76AEF9BFCCAF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ADCC1B31-DA1B-4B57-8738-54E13E5E385A}" type="pres">
      <dgm:prSet presAssocID="{3C97A75B-24E0-4524-984E-76AEF9BFCCAF}" presName="wedge2" presStyleLbl="node1" presStyleIdx="1" presStyleCnt="5"/>
      <dgm:spPr/>
    </dgm:pt>
    <dgm:pt modelId="{96BC2F25-B76B-4675-B49E-22FCE0508B55}" type="pres">
      <dgm:prSet presAssocID="{3C97A75B-24E0-4524-984E-76AEF9BFCCAF}" presName="dummy2a" presStyleCnt="0"/>
      <dgm:spPr/>
    </dgm:pt>
    <dgm:pt modelId="{786835E0-C2BA-49BA-B99B-487226706CC3}" type="pres">
      <dgm:prSet presAssocID="{3C97A75B-24E0-4524-984E-76AEF9BFCCAF}" presName="dummy2b" presStyleCnt="0"/>
      <dgm:spPr/>
    </dgm:pt>
    <dgm:pt modelId="{2FACB6F8-F145-429D-826E-5E7FD46AE114}" type="pres">
      <dgm:prSet presAssocID="{3C97A75B-24E0-4524-984E-76AEF9BFCCAF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D3D7C03E-6B4D-46DC-A55C-59162207C6A4}" type="pres">
      <dgm:prSet presAssocID="{3C97A75B-24E0-4524-984E-76AEF9BFCCAF}" presName="wedge3" presStyleLbl="node1" presStyleIdx="2" presStyleCnt="5"/>
      <dgm:spPr/>
      <dgm:t>
        <a:bodyPr/>
        <a:lstStyle/>
        <a:p>
          <a:pPr latinLnBrk="1"/>
          <a:endParaRPr lang="ko-KR" altLang="en-US"/>
        </a:p>
      </dgm:t>
    </dgm:pt>
    <dgm:pt modelId="{3B06FCA3-33A1-4353-94E5-6BE796DD5BC7}" type="pres">
      <dgm:prSet presAssocID="{3C97A75B-24E0-4524-984E-76AEF9BFCCAF}" presName="dummy3a" presStyleCnt="0"/>
      <dgm:spPr/>
    </dgm:pt>
    <dgm:pt modelId="{C3817A0F-38FD-4F04-8B83-51890541C847}" type="pres">
      <dgm:prSet presAssocID="{3C97A75B-24E0-4524-984E-76AEF9BFCCAF}" presName="dummy3b" presStyleCnt="0"/>
      <dgm:spPr/>
    </dgm:pt>
    <dgm:pt modelId="{505E9673-7821-49E5-B652-BF56FD672DD5}" type="pres">
      <dgm:prSet presAssocID="{3C97A75B-24E0-4524-984E-76AEF9BFCCAF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58F9942-800C-431C-945A-0D30E927DD8C}" type="pres">
      <dgm:prSet presAssocID="{3C97A75B-24E0-4524-984E-76AEF9BFCCAF}" presName="wedge4" presStyleLbl="node1" presStyleIdx="3" presStyleCnt="5"/>
      <dgm:spPr/>
      <dgm:t>
        <a:bodyPr/>
        <a:lstStyle/>
        <a:p>
          <a:pPr latinLnBrk="1"/>
          <a:endParaRPr lang="ko-KR" altLang="en-US"/>
        </a:p>
      </dgm:t>
    </dgm:pt>
    <dgm:pt modelId="{1898500E-C0A0-4224-BF78-811A753295B7}" type="pres">
      <dgm:prSet presAssocID="{3C97A75B-24E0-4524-984E-76AEF9BFCCAF}" presName="dummy4a" presStyleCnt="0"/>
      <dgm:spPr/>
    </dgm:pt>
    <dgm:pt modelId="{AEC7DF23-76C8-432C-BB0C-C7A28024B154}" type="pres">
      <dgm:prSet presAssocID="{3C97A75B-24E0-4524-984E-76AEF9BFCCAF}" presName="dummy4b" presStyleCnt="0"/>
      <dgm:spPr/>
    </dgm:pt>
    <dgm:pt modelId="{8327B560-B5AD-4FD8-A75F-F4F2A5E86EAE}" type="pres">
      <dgm:prSet presAssocID="{3C97A75B-24E0-4524-984E-76AEF9BFCCAF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9B22702-1980-4664-BC67-A9984E1B3598}" type="pres">
      <dgm:prSet presAssocID="{3C97A75B-24E0-4524-984E-76AEF9BFCCAF}" presName="wedge5" presStyleLbl="node1" presStyleIdx="4" presStyleCnt="5"/>
      <dgm:spPr/>
    </dgm:pt>
    <dgm:pt modelId="{C438927F-E53B-4C0D-BD35-EE3F381989F2}" type="pres">
      <dgm:prSet presAssocID="{3C97A75B-24E0-4524-984E-76AEF9BFCCAF}" presName="dummy5a" presStyleCnt="0"/>
      <dgm:spPr/>
    </dgm:pt>
    <dgm:pt modelId="{3398DEFB-202B-4813-B127-47D8959B2841}" type="pres">
      <dgm:prSet presAssocID="{3C97A75B-24E0-4524-984E-76AEF9BFCCAF}" presName="dummy5b" presStyleCnt="0"/>
      <dgm:spPr/>
    </dgm:pt>
    <dgm:pt modelId="{4CB3EB12-BE7F-4822-B2E0-3B1D348E3F70}" type="pres">
      <dgm:prSet presAssocID="{3C97A75B-24E0-4524-984E-76AEF9BFCCAF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CF273119-5769-4464-8348-D1F4AE0865B9}" type="pres">
      <dgm:prSet presAssocID="{DC09D854-829D-4819-AA4E-39C0E72A5D58}" presName="arrowWedge1" presStyleLbl="fgSibTrans2D1" presStyleIdx="0" presStyleCnt="5"/>
      <dgm:spPr/>
    </dgm:pt>
    <dgm:pt modelId="{2FA505C2-927F-4929-B270-3DB09912512A}" type="pres">
      <dgm:prSet presAssocID="{6A279287-087F-4768-A53D-A8D9AF6965BE}" presName="arrowWedge2" presStyleLbl="fgSibTrans2D1" presStyleIdx="1" presStyleCnt="5"/>
      <dgm:spPr/>
    </dgm:pt>
    <dgm:pt modelId="{E751D9DB-EEC6-4657-BE63-B53525F6E79E}" type="pres">
      <dgm:prSet presAssocID="{2CF420A9-FA67-4917-ADB4-F72FAB171E0F}" presName="arrowWedge3" presStyleLbl="fgSibTrans2D1" presStyleIdx="2" presStyleCnt="5"/>
      <dgm:spPr/>
    </dgm:pt>
    <dgm:pt modelId="{5204B0B8-0F6F-4421-90EB-51F1932C937E}" type="pres">
      <dgm:prSet presAssocID="{647B1A64-3370-4D4F-A355-3081A1FD332E}" presName="arrowWedge4" presStyleLbl="fgSibTrans2D1" presStyleIdx="3" presStyleCnt="5"/>
      <dgm:spPr/>
    </dgm:pt>
    <dgm:pt modelId="{AF6040E4-A509-4E01-AD02-ADA3E4F71544}" type="pres">
      <dgm:prSet presAssocID="{72301DBD-15B0-4B5E-B706-283AE6B2B0C0}" presName="arrowWedge5" presStyleLbl="fgSibTrans2D1" presStyleIdx="4" presStyleCnt="5"/>
      <dgm:spPr/>
    </dgm:pt>
  </dgm:ptLst>
  <dgm:cxnLst>
    <dgm:cxn modelId="{CDE339AF-0EEA-4AA0-9043-D6E1518C3B5D}" srcId="{3C97A75B-24E0-4524-984E-76AEF9BFCCAF}" destId="{5CEA2479-DB2F-43F1-966C-F294E1C35F5B}" srcOrd="3" destOrd="0" parTransId="{FA437B0C-6E4C-471D-B420-0658A57F58D8}" sibTransId="{647B1A64-3370-4D4F-A355-3081A1FD332E}"/>
    <dgm:cxn modelId="{A633093C-6606-4BD7-BDC9-FEA5124A358C}" type="presOf" srcId="{3C97A75B-24E0-4524-984E-76AEF9BFCCAF}" destId="{7D783161-F145-489B-BA0D-5DCE7A9E243D}" srcOrd="0" destOrd="0" presId="urn:microsoft.com/office/officeart/2005/8/layout/cycle8"/>
    <dgm:cxn modelId="{363D7767-26F4-412A-9639-EE7D463ABA1B}" type="presOf" srcId="{200B094C-5F10-4CCB-94D4-8FFEF9F011C7}" destId="{B395EB97-9BDF-46B5-AFED-0DE668820564}" srcOrd="1" destOrd="0" presId="urn:microsoft.com/office/officeart/2005/8/layout/cycle8"/>
    <dgm:cxn modelId="{8D89E1D5-0849-462A-98D8-0DA72D9DBB65}" type="presOf" srcId="{DA223823-8677-4DD2-91B6-BC2CA01E2F8C}" destId="{505E9673-7821-49E5-B652-BF56FD672DD5}" srcOrd="1" destOrd="0" presId="urn:microsoft.com/office/officeart/2005/8/layout/cycle8"/>
    <dgm:cxn modelId="{9C34C447-310C-43B4-BCEA-D91F7721BC68}" type="presOf" srcId="{D0FB7A2A-7107-4D8E-8522-E43FE5103722}" destId="{2FACB6F8-F145-429D-826E-5E7FD46AE114}" srcOrd="1" destOrd="0" presId="urn:microsoft.com/office/officeart/2005/8/layout/cycle8"/>
    <dgm:cxn modelId="{6164E792-C224-4745-80EA-E5A879AED6E6}" type="presOf" srcId="{5CEA2479-DB2F-43F1-966C-F294E1C35F5B}" destId="{8327B560-B5AD-4FD8-A75F-F4F2A5E86EAE}" srcOrd="1" destOrd="0" presId="urn:microsoft.com/office/officeart/2005/8/layout/cycle8"/>
    <dgm:cxn modelId="{F33D70B4-F8EE-4833-914C-F9D61F492F49}" srcId="{3C97A75B-24E0-4524-984E-76AEF9BFCCAF}" destId="{D0FB7A2A-7107-4D8E-8522-E43FE5103722}" srcOrd="1" destOrd="0" parTransId="{EC3E5969-9057-432F-90ED-1803B9DB620D}" sibTransId="{6A279287-087F-4768-A53D-A8D9AF6965BE}"/>
    <dgm:cxn modelId="{E29DE148-0AF2-4EF3-8AC5-43E5C5B51A0D}" srcId="{3C97A75B-24E0-4524-984E-76AEF9BFCCAF}" destId="{200B094C-5F10-4CCB-94D4-8FFEF9F011C7}" srcOrd="0" destOrd="0" parTransId="{8E0CB18D-5680-4026-B725-123F11ACD18F}" sibTransId="{DC09D854-829D-4819-AA4E-39C0E72A5D58}"/>
    <dgm:cxn modelId="{9E16C8BA-714F-4BD1-961D-6C1D140846E2}" type="presOf" srcId="{5CEA2479-DB2F-43F1-966C-F294E1C35F5B}" destId="{058F9942-800C-431C-945A-0D30E927DD8C}" srcOrd="0" destOrd="0" presId="urn:microsoft.com/office/officeart/2005/8/layout/cycle8"/>
    <dgm:cxn modelId="{07F22638-FA17-4F15-AC09-F232520366A0}" type="presOf" srcId="{200B094C-5F10-4CCB-94D4-8FFEF9F011C7}" destId="{FA23E858-96B7-4374-89F6-328ECDAA1DB1}" srcOrd="0" destOrd="0" presId="urn:microsoft.com/office/officeart/2005/8/layout/cycle8"/>
    <dgm:cxn modelId="{F0C0B39D-EBE2-4882-8297-74F0DA36AD16}" srcId="{3C97A75B-24E0-4524-984E-76AEF9BFCCAF}" destId="{DA223823-8677-4DD2-91B6-BC2CA01E2F8C}" srcOrd="2" destOrd="0" parTransId="{5802069C-F759-42AB-877B-41D4450CD6D3}" sibTransId="{2CF420A9-FA67-4917-ADB4-F72FAB171E0F}"/>
    <dgm:cxn modelId="{4E1B8F1A-0405-432F-8379-24427FAE4C65}" type="presOf" srcId="{D0FB7A2A-7107-4D8E-8522-E43FE5103722}" destId="{ADCC1B31-DA1B-4B57-8738-54E13E5E385A}" srcOrd="0" destOrd="0" presId="urn:microsoft.com/office/officeart/2005/8/layout/cycle8"/>
    <dgm:cxn modelId="{A926106A-B91D-4121-91AF-825129DC8ECC}" srcId="{3C97A75B-24E0-4524-984E-76AEF9BFCCAF}" destId="{136CC04A-7C53-4F0A-BCE1-D603E7CF4776}" srcOrd="4" destOrd="0" parTransId="{C4AE8196-9964-4749-B1BC-845EF156E4E5}" sibTransId="{72301DBD-15B0-4B5E-B706-283AE6B2B0C0}"/>
    <dgm:cxn modelId="{3BE07DB1-76BE-4DF9-AFE0-DA8093449731}" type="presOf" srcId="{DA223823-8677-4DD2-91B6-BC2CA01E2F8C}" destId="{D3D7C03E-6B4D-46DC-A55C-59162207C6A4}" srcOrd="0" destOrd="0" presId="urn:microsoft.com/office/officeart/2005/8/layout/cycle8"/>
    <dgm:cxn modelId="{B969B7B2-0F13-45B6-AB03-EA0A045A5E85}" type="presOf" srcId="{136CC04A-7C53-4F0A-BCE1-D603E7CF4776}" destId="{4CB3EB12-BE7F-4822-B2E0-3B1D348E3F70}" srcOrd="1" destOrd="0" presId="urn:microsoft.com/office/officeart/2005/8/layout/cycle8"/>
    <dgm:cxn modelId="{CD5FA37E-5FA4-4498-8A93-AA70FA6E0257}" type="presOf" srcId="{136CC04A-7C53-4F0A-BCE1-D603E7CF4776}" destId="{69B22702-1980-4664-BC67-A9984E1B3598}" srcOrd="0" destOrd="0" presId="urn:microsoft.com/office/officeart/2005/8/layout/cycle8"/>
    <dgm:cxn modelId="{457F34E4-3092-450A-94C5-3F6274EF301D}" type="presParOf" srcId="{7D783161-F145-489B-BA0D-5DCE7A9E243D}" destId="{FA23E858-96B7-4374-89F6-328ECDAA1DB1}" srcOrd="0" destOrd="0" presId="urn:microsoft.com/office/officeart/2005/8/layout/cycle8"/>
    <dgm:cxn modelId="{361A75F5-5F58-435B-B299-E1A13BEF5DFE}" type="presParOf" srcId="{7D783161-F145-489B-BA0D-5DCE7A9E243D}" destId="{2FBF43D3-39BF-4BAA-9060-CC00ED97913C}" srcOrd="1" destOrd="0" presId="urn:microsoft.com/office/officeart/2005/8/layout/cycle8"/>
    <dgm:cxn modelId="{34E6854F-7208-42AF-9F68-A1E0DBDE34F2}" type="presParOf" srcId="{7D783161-F145-489B-BA0D-5DCE7A9E243D}" destId="{4A0980FD-81D1-4B22-9322-D054936F4DBE}" srcOrd="2" destOrd="0" presId="urn:microsoft.com/office/officeart/2005/8/layout/cycle8"/>
    <dgm:cxn modelId="{66D03F17-28CC-4A10-A81D-FB17F8124BDE}" type="presParOf" srcId="{7D783161-F145-489B-BA0D-5DCE7A9E243D}" destId="{B395EB97-9BDF-46B5-AFED-0DE668820564}" srcOrd="3" destOrd="0" presId="urn:microsoft.com/office/officeart/2005/8/layout/cycle8"/>
    <dgm:cxn modelId="{4F060D8B-AC09-4223-AB4A-EF34759ACA48}" type="presParOf" srcId="{7D783161-F145-489B-BA0D-5DCE7A9E243D}" destId="{ADCC1B31-DA1B-4B57-8738-54E13E5E385A}" srcOrd="4" destOrd="0" presId="urn:microsoft.com/office/officeart/2005/8/layout/cycle8"/>
    <dgm:cxn modelId="{A914039F-0C30-4ED5-BD11-DCBBC3A9A9FF}" type="presParOf" srcId="{7D783161-F145-489B-BA0D-5DCE7A9E243D}" destId="{96BC2F25-B76B-4675-B49E-22FCE0508B55}" srcOrd="5" destOrd="0" presId="urn:microsoft.com/office/officeart/2005/8/layout/cycle8"/>
    <dgm:cxn modelId="{466C7C70-9ADD-45DA-B0BD-9008DF823C56}" type="presParOf" srcId="{7D783161-F145-489B-BA0D-5DCE7A9E243D}" destId="{786835E0-C2BA-49BA-B99B-487226706CC3}" srcOrd="6" destOrd="0" presId="urn:microsoft.com/office/officeart/2005/8/layout/cycle8"/>
    <dgm:cxn modelId="{1CAB99BE-3B47-4430-AB54-CBF7A94C6A8B}" type="presParOf" srcId="{7D783161-F145-489B-BA0D-5DCE7A9E243D}" destId="{2FACB6F8-F145-429D-826E-5E7FD46AE114}" srcOrd="7" destOrd="0" presId="urn:microsoft.com/office/officeart/2005/8/layout/cycle8"/>
    <dgm:cxn modelId="{8D47E92D-231E-4C95-9296-FE86ABB729BF}" type="presParOf" srcId="{7D783161-F145-489B-BA0D-5DCE7A9E243D}" destId="{D3D7C03E-6B4D-46DC-A55C-59162207C6A4}" srcOrd="8" destOrd="0" presId="urn:microsoft.com/office/officeart/2005/8/layout/cycle8"/>
    <dgm:cxn modelId="{083B4AD3-5CE2-4AF1-8563-5F3575A10A81}" type="presParOf" srcId="{7D783161-F145-489B-BA0D-5DCE7A9E243D}" destId="{3B06FCA3-33A1-4353-94E5-6BE796DD5BC7}" srcOrd="9" destOrd="0" presId="urn:microsoft.com/office/officeart/2005/8/layout/cycle8"/>
    <dgm:cxn modelId="{71A6A288-9908-42E0-95A3-2C8FC0D7EAE8}" type="presParOf" srcId="{7D783161-F145-489B-BA0D-5DCE7A9E243D}" destId="{C3817A0F-38FD-4F04-8B83-51890541C847}" srcOrd="10" destOrd="0" presId="urn:microsoft.com/office/officeart/2005/8/layout/cycle8"/>
    <dgm:cxn modelId="{3487A78D-D8E0-44F0-87AC-7E31BFA5C513}" type="presParOf" srcId="{7D783161-F145-489B-BA0D-5DCE7A9E243D}" destId="{505E9673-7821-49E5-B652-BF56FD672DD5}" srcOrd="11" destOrd="0" presId="urn:microsoft.com/office/officeart/2005/8/layout/cycle8"/>
    <dgm:cxn modelId="{55AD2D7E-19B6-415B-8201-31AFD3478852}" type="presParOf" srcId="{7D783161-F145-489B-BA0D-5DCE7A9E243D}" destId="{058F9942-800C-431C-945A-0D30E927DD8C}" srcOrd="12" destOrd="0" presId="urn:microsoft.com/office/officeart/2005/8/layout/cycle8"/>
    <dgm:cxn modelId="{21D352DA-505D-4EA9-B202-112B7157E30A}" type="presParOf" srcId="{7D783161-F145-489B-BA0D-5DCE7A9E243D}" destId="{1898500E-C0A0-4224-BF78-811A753295B7}" srcOrd="13" destOrd="0" presId="urn:microsoft.com/office/officeart/2005/8/layout/cycle8"/>
    <dgm:cxn modelId="{C940A586-F95F-4863-A744-251F28D1108A}" type="presParOf" srcId="{7D783161-F145-489B-BA0D-5DCE7A9E243D}" destId="{AEC7DF23-76C8-432C-BB0C-C7A28024B154}" srcOrd="14" destOrd="0" presId="urn:microsoft.com/office/officeart/2005/8/layout/cycle8"/>
    <dgm:cxn modelId="{46D993A1-72D9-4987-B1B0-70A9A72EE88F}" type="presParOf" srcId="{7D783161-F145-489B-BA0D-5DCE7A9E243D}" destId="{8327B560-B5AD-4FD8-A75F-F4F2A5E86EAE}" srcOrd="15" destOrd="0" presId="urn:microsoft.com/office/officeart/2005/8/layout/cycle8"/>
    <dgm:cxn modelId="{EF095D5C-0C6E-4841-9786-A462F280CBA8}" type="presParOf" srcId="{7D783161-F145-489B-BA0D-5DCE7A9E243D}" destId="{69B22702-1980-4664-BC67-A9984E1B3598}" srcOrd="16" destOrd="0" presId="urn:microsoft.com/office/officeart/2005/8/layout/cycle8"/>
    <dgm:cxn modelId="{A90428E0-8155-46C7-909E-C6D6F13DF292}" type="presParOf" srcId="{7D783161-F145-489B-BA0D-5DCE7A9E243D}" destId="{C438927F-E53B-4C0D-BD35-EE3F381989F2}" srcOrd="17" destOrd="0" presId="urn:microsoft.com/office/officeart/2005/8/layout/cycle8"/>
    <dgm:cxn modelId="{9A8EC4ED-64B1-43F0-9332-D4008B328F48}" type="presParOf" srcId="{7D783161-F145-489B-BA0D-5DCE7A9E243D}" destId="{3398DEFB-202B-4813-B127-47D8959B2841}" srcOrd="18" destOrd="0" presId="urn:microsoft.com/office/officeart/2005/8/layout/cycle8"/>
    <dgm:cxn modelId="{B4CF96F4-0FAB-4EDB-A33E-2D72A9023AA3}" type="presParOf" srcId="{7D783161-F145-489B-BA0D-5DCE7A9E243D}" destId="{4CB3EB12-BE7F-4822-B2E0-3B1D348E3F70}" srcOrd="19" destOrd="0" presId="urn:microsoft.com/office/officeart/2005/8/layout/cycle8"/>
    <dgm:cxn modelId="{948FE4A8-7D9D-4BF5-8212-D624B66F5983}" type="presParOf" srcId="{7D783161-F145-489B-BA0D-5DCE7A9E243D}" destId="{CF273119-5769-4464-8348-D1F4AE0865B9}" srcOrd="20" destOrd="0" presId="urn:microsoft.com/office/officeart/2005/8/layout/cycle8"/>
    <dgm:cxn modelId="{E27FB9DA-162B-41C2-A241-EC54B406CCFB}" type="presParOf" srcId="{7D783161-F145-489B-BA0D-5DCE7A9E243D}" destId="{2FA505C2-927F-4929-B270-3DB09912512A}" srcOrd="21" destOrd="0" presId="urn:microsoft.com/office/officeart/2005/8/layout/cycle8"/>
    <dgm:cxn modelId="{F6326E5E-47EE-4D9A-963F-5C3AE6E80F6E}" type="presParOf" srcId="{7D783161-F145-489B-BA0D-5DCE7A9E243D}" destId="{E751D9DB-EEC6-4657-BE63-B53525F6E79E}" srcOrd="22" destOrd="0" presId="urn:microsoft.com/office/officeart/2005/8/layout/cycle8"/>
    <dgm:cxn modelId="{56D551DB-3C4F-4074-80A4-8E47A328EB6B}" type="presParOf" srcId="{7D783161-F145-489B-BA0D-5DCE7A9E243D}" destId="{5204B0B8-0F6F-4421-90EB-51F1932C937E}" srcOrd="23" destOrd="0" presId="urn:microsoft.com/office/officeart/2005/8/layout/cycle8"/>
    <dgm:cxn modelId="{3B38F623-01D1-4ED7-888E-B367A91DD3F1}" type="presParOf" srcId="{7D783161-F145-489B-BA0D-5DCE7A9E243D}" destId="{AF6040E4-A509-4E01-AD02-ADA3E4F71544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32C253-A8D0-460F-9216-E5FD38191F4F}">
      <dsp:nvSpPr>
        <dsp:cNvPr id="0" name=""/>
        <dsp:cNvSpPr/>
      </dsp:nvSpPr>
      <dsp:spPr>
        <a:xfrm>
          <a:off x="0" y="254211"/>
          <a:ext cx="2525345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25D4175-5DE9-4DD9-834A-B4AB774CEABE}">
      <dsp:nvSpPr>
        <dsp:cNvPr id="0" name=""/>
        <dsp:cNvSpPr/>
      </dsp:nvSpPr>
      <dsp:spPr>
        <a:xfrm>
          <a:off x="126143" y="62331"/>
          <a:ext cx="1973416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816" tIns="0" rIns="66816" bIns="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온라인 게임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44877" y="81065"/>
        <a:ext cx="1935948" cy="346292"/>
      </dsp:txXfrm>
    </dsp:sp>
    <dsp:sp modelId="{90443AF0-1405-4A6C-A90C-0A881E6F3C29}">
      <dsp:nvSpPr>
        <dsp:cNvPr id="0" name=""/>
        <dsp:cNvSpPr/>
      </dsp:nvSpPr>
      <dsp:spPr>
        <a:xfrm>
          <a:off x="0" y="843892"/>
          <a:ext cx="2525345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F3833C1-911B-472A-9A24-8DA063FCA426}">
      <dsp:nvSpPr>
        <dsp:cNvPr id="0" name=""/>
        <dsp:cNvSpPr/>
      </dsp:nvSpPr>
      <dsp:spPr>
        <a:xfrm>
          <a:off x="126143" y="652012"/>
          <a:ext cx="1955773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816" tIns="0" rIns="66816" bIns="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애니메이션</a:t>
          </a:r>
          <a:r>
            <a:rPr lang="en-US" altLang="ko-KR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	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44877" y="670746"/>
        <a:ext cx="1918305" cy="346292"/>
      </dsp:txXfrm>
    </dsp:sp>
    <dsp:sp modelId="{D9667D5A-D5E0-4EEB-A9D3-59F8971126E7}">
      <dsp:nvSpPr>
        <dsp:cNvPr id="0" name=""/>
        <dsp:cNvSpPr/>
      </dsp:nvSpPr>
      <dsp:spPr>
        <a:xfrm>
          <a:off x="0" y="1433572"/>
          <a:ext cx="2525345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21A39F-C3A7-4A49-8A39-91BC7826D31F}">
      <dsp:nvSpPr>
        <dsp:cNvPr id="0" name=""/>
        <dsp:cNvSpPr/>
      </dsp:nvSpPr>
      <dsp:spPr>
        <a:xfrm>
          <a:off x="126143" y="1241692"/>
          <a:ext cx="1938184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816" tIns="0" rIns="66816" bIns="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TV </a:t>
          </a: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프로그램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44877" y="1260426"/>
        <a:ext cx="1900716" cy="3462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23E858-96B7-4374-89F6-328ECDAA1DB1}">
      <dsp:nvSpPr>
        <dsp:cNvPr id="0" name=""/>
        <dsp:cNvSpPr/>
      </dsp:nvSpPr>
      <dsp:spPr>
        <a:xfrm>
          <a:off x="486648" y="161897"/>
          <a:ext cx="2196996" cy="2196996"/>
        </a:xfrm>
        <a:prstGeom prst="pie">
          <a:avLst>
            <a:gd name="adj1" fmla="val 16200000"/>
            <a:gd name="adj2" fmla="val 205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블로그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632748" y="531202"/>
        <a:ext cx="706177" cy="470784"/>
      </dsp:txXfrm>
    </dsp:sp>
    <dsp:sp modelId="{ADCC1B31-DA1B-4B57-8738-54E13E5E385A}">
      <dsp:nvSpPr>
        <dsp:cNvPr id="0" name=""/>
        <dsp:cNvSpPr/>
      </dsp:nvSpPr>
      <dsp:spPr>
        <a:xfrm>
          <a:off x="505480" y="220484"/>
          <a:ext cx="2196996" cy="2196996"/>
        </a:xfrm>
        <a:prstGeom prst="pie">
          <a:avLst>
            <a:gd name="adj1" fmla="val 20520000"/>
            <a:gd name="adj2" fmla="val 32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채팅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920450" y="1224302"/>
        <a:ext cx="653868" cy="523094"/>
      </dsp:txXfrm>
    </dsp:sp>
    <dsp:sp modelId="{D3D7C03E-6B4D-46DC-A55C-59162207C6A4}">
      <dsp:nvSpPr>
        <dsp:cNvPr id="0" name=""/>
        <dsp:cNvSpPr/>
      </dsp:nvSpPr>
      <dsp:spPr>
        <a:xfrm>
          <a:off x="455786" y="256577"/>
          <a:ext cx="2196996" cy="2196996"/>
        </a:xfrm>
        <a:prstGeom prst="pie">
          <a:avLst>
            <a:gd name="adj1" fmla="val 3240000"/>
            <a:gd name="adj2" fmla="val 756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동호회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240427" y="1799706"/>
        <a:ext cx="627713" cy="575403"/>
      </dsp:txXfrm>
    </dsp:sp>
    <dsp:sp modelId="{058F9942-800C-431C-945A-0D30E927DD8C}">
      <dsp:nvSpPr>
        <dsp:cNvPr id="0" name=""/>
        <dsp:cNvSpPr/>
      </dsp:nvSpPr>
      <dsp:spPr>
        <a:xfrm>
          <a:off x="406092" y="220484"/>
          <a:ext cx="2196996" cy="2196996"/>
        </a:xfrm>
        <a:prstGeom prst="pie">
          <a:avLst>
            <a:gd name="adj1" fmla="val 7560000"/>
            <a:gd name="adj2" fmla="val 1188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이메일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534250" y="1224302"/>
        <a:ext cx="653868" cy="523094"/>
      </dsp:txXfrm>
    </dsp:sp>
    <dsp:sp modelId="{69B22702-1980-4664-BC67-A9984E1B3598}">
      <dsp:nvSpPr>
        <dsp:cNvPr id="0" name=""/>
        <dsp:cNvSpPr/>
      </dsp:nvSpPr>
      <dsp:spPr>
        <a:xfrm>
          <a:off x="424923" y="161897"/>
          <a:ext cx="2196996" cy="2196996"/>
        </a:xfrm>
        <a:prstGeom prst="pie">
          <a:avLst>
            <a:gd name="adj1" fmla="val 1188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메신저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769642" y="531202"/>
        <a:ext cx="706177" cy="470784"/>
      </dsp:txXfrm>
    </dsp:sp>
    <dsp:sp modelId="{CF273119-5769-4464-8348-D1F4AE0865B9}">
      <dsp:nvSpPr>
        <dsp:cNvPr id="0" name=""/>
        <dsp:cNvSpPr/>
      </dsp:nvSpPr>
      <dsp:spPr>
        <a:xfrm>
          <a:off x="350540" y="25893"/>
          <a:ext cx="2469005" cy="2469005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A505C2-927F-4929-B270-3DB09912512A}">
      <dsp:nvSpPr>
        <dsp:cNvPr id="0" name=""/>
        <dsp:cNvSpPr/>
      </dsp:nvSpPr>
      <dsp:spPr>
        <a:xfrm>
          <a:off x="369627" y="84460"/>
          <a:ext cx="2469005" cy="2469005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51D9DB-EEC6-4657-BE63-B53525F6E79E}">
      <dsp:nvSpPr>
        <dsp:cNvPr id="0" name=""/>
        <dsp:cNvSpPr/>
      </dsp:nvSpPr>
      <dsp:spPr>
        <a:xfrm>
          <a:off x="319781" y="120664"/>
          <a:ext cx="2469005" cy="2469005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04B0B8-0F6F-4421-90EB-51F1932C937E}">
      <dsp:nvSpPr>
        <dsp:cNvPr id="0" name=""/>
        <dsp:cNvSpPr/>
      </dsp:nvSpPr>
      <dsp:spPr>
        <a:xfrm>
          <a:off x="269935" y="84460"/>
          <a:ext cx="2469005" cy="2469005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6040E4-A509-4E01-AD02-ADA3E4F71544}">
      <dsp:nvSpPr>
        <dsp:cNvPr id="0" name=""/>
        <dsp:cNvSpPr/>
      </dsp:nvSpPr>
      <dsp:spPr>
        <a:xfrm>
          <a:off x="289022" y="25893"/>
          <a:ext cx="2469005" cy="2469005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C1BF3D-37AE-4892-BDE4-E6F5E4735730}" type="datetimeFigureOut">
              <a:rPr lang="ko-KR" altLang="en-US" smtClean="0"/>
              <a:t>2026-10-10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7D4B4D-10EF-4696-8AE8-7E3B003B94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8380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A533-BAA9-4ECF-B3C3-CCB04C5ED885}" type="datetime1">
              <a:rPr lang="ko-KR" altLang="en-US" smtClean="0"/>
              <a:t>2026-10-10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BE3F-AB5C-4EDF-95E0-A22E2368E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3378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5AF6-E046-4E5B-B24E-FF789505E2C6}" type="datetime1">
              <a:rPr lang="ko-KR" altLang="en-US" smtClean="0"/>
              <a:t>2026-10-10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BE3F-AB5C-4EDF-95E0-A22E2368EEE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육각형 6"/>
          <p:cNvSpPr/>
          <p:nvPr userDrawn="1"/>
        </p:nvSpPr>
        <p:spPr>
          <a:xfrm>
            <a:off x="0" y="723108"/>
            <a:ext cx="9906000" cy="30480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 userDrawn="1"/>
        </p:nvSpPr>
        <p:spPr>
          <a:xfrm>
            <a:off x="169817" y="29596"/>
            <a:ext cx="9566366" cy="102824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2799" y="151576"/>
            <a:ext cx="6309087" cy="836657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7" y="6242111"/>
            <a:ext cx="856161" cy="593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281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05227-625B-4381-AC67-CA4392B620E1}" type="datetime1">
              <a:rPr lang="ko-KR" altLang="en-US" smtClean="0"/>
              <a:t>2026-10-10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BE3F-AB5C-4EDF-95E0-A22E2368E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6341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A4D96-F769-444B-9642-700E63F8C724}" type="datetime1">
              <a:rPr lang="ko-KR" altLang="en-US" smtClean="0"/>
              <a:t>2026-10-10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BE3F-AB5C-4EDF-95E0-A22E2368E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950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2FB4-46F3-4D4D-86A1-32F22858EEE6}" type="datetime1">
              <a:rPr lang="ko-KR" altLang="en-US" smtClean="0"/>
              <a:t>2026-10-10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BE3F-AB5C-4EDF-95E0-A22E2368E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2427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7E1B-02D0-4C02-9DA3-937BE70A71F2}" type="datetime1">
              <a:rPr lang="ko-KR" altLang="en-US" smtClean="0"/>
              <a:t>2026-10-10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BE3F-AB5C-4EDF-95E0-A22E2368E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4868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954CF-FE14-44E1-B9D0-9C5727E682F1}" type="datetime1">
              <a:rPr lang="ko-KR" altLang="en-US" smtClean="0"/>
              <a:t>2026-10-10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BE3F-AB5C-4EDF-95E0-A22E2368E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859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43E33-7DF7-4EC2-B842-24841B8CB86D}" type="datetime1">
              <a:rPr lang="ko-KR" altLang="en-US" smtClean="0"/>
              <a:t>2026-10-10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BE3F-AB5C-4EDF-95E0-A22E2368E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8218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808A-1ABA-4416-8B73-FF9883974FB8}" type="datetime1">
              <a:rPr lang="ko-KR" altLang="en-US" smtClean="0"/>
              <a:t>2026-10-10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BE3F-AB5C-4EDF-95E0-A22E2368E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979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4982-1966-407B-92A0-F61EB6BB30AD}" type="datetime1">
              <a:rPr lang="ko-KR" altLang="en-US" smtClean="0"/>
              <a:t>2026-10-10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BE3F-AB5C-4EDF-95E0-A22E2368E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0108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DFDC3-DB43-4D2D-A9DB-B68104FBD3AE}" type="datetime1">
              <a:rPr lang="ko-KR" altLang="en-US" smtClean="0"/>
              <a:t>2026-10-10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BE3F-AB5C-4EDF-95E0-A22E2368E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2512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1C3AD-BCDF-44DE-BD00-0EC4ED6E6171}" type="datetime1">
              <a:rPr lang="ko-KR" altLang="en-US" smtClean="0"/>
              <a:t>2026-10-10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BBE3F-AB5C-4EDF-95E0-A22E2368E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122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한쪽 모서리가 잘린 사각형 3"/>
          <p:cNvSpPr/>
          <p:nvPr/>
        </p:nvSpPr>
        <p:spPr>
          <a:xfrm>
            <a:off x="0" y="70339"/>
            <a:ext cx="4765431" cy="6717323"/>
          </a:xfrm>
          <a:prstGeom prst="snip1Rect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362808" y="2879412"/>
            <a:ext cx="7076711" cy="1173842"/>
          </a:xfrm>
          <a:prstGeom prst="rect">
            <a:avLst/>
          </a:prstGeom>
          <a:noFill/>
          <a:effectLst>
            <a:reflection blurRad="6350" stA="50000" endA="300" endPos="55500" dist="50800" dir="5400000" sy="-100000" algn="bl" rotWithShape="0"/>
          </a:effectLst>
        </p:spPr>
        <p:txBody>
          <a:bodyPr wrap="none" lIns="91440" tIns="45720" rIns="91440" bIns="45720">
            <a:prstTxWarp prst="textDeflate">
              <a:avLst>
                <a:gd name="adj" fmla="val 22559"/>
              </a:avLst>
            </a:prstTxWarp>
            <a:spAutoFit/>
          </a:bodyPr>
          <a:lstStyle/>
          <a:p>
            <a:pPr algn="ctr"/>
            <a:r>
              <a:rPr lang="en-US" altLang="ko-KR" sz="5400" b="1" cap="none" spc="0" dirty="0" smtClean="0">
                <a:ln w="0"/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Internet Addiction Tendency</a:t>
            </a:r>
            <a:endParaRPr lang="en-US" altLang="ko-KR" sz="5400" b="1" cap="none" spc="0" dirty="0">
              <a:ln w="0"/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766" y="70339"/>
            <a:ext cx="2395904" cy="88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77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BE3F-AB5C-4EDF-95E0-A22E2368EEED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순서도: 순차적 액세스 저장소 4"/>
          <p:cNvSpPr/>
          <p:nvPr/>
        </p:nvSpPr>
        <p:spPr>
          <a:xfrm flipH="1">
            <a:off x="3472961" y="1811215"/>
            <a:ext cx="808892" cy="738554"/>
          </a:xfrm>
          <a:prstGeom prst="flowChartMagneticTap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A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오른쪽 화살표 5"/>
          <p:cNvSpPr/>
          <p:nvPr/>
        </p:nvSpPr>
        <p:spPr>
          <a:xfrm>
            <a:off x="3877407" y="2360735"/>
            <a:ext cx="5125915" cy="25058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1853" y="1899070"/>
            <a:ext cx="3569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인터넷 중독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순서도: 순차적 액세스 저장소 7"/>
          <p:cNvSpPr/>
          <p:nvPr/>
        </p:nvSpPr>
        <p:spPr>
          <a:xfrm flipH="1">
            <a:off x="3472961" y="2910255"/>
            <a:ext cx="808892" cy="738554"/>
          </a:xfrm>
          <a:prstGeom prst="flowChartMagneticTap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B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오른쪽 화살표 8"/>
          <p:cNvSpPr/>
          <p:nvPr/>
        </p:nvSpPr>
        <p:spPr>
          <a:xfrm>
            <a:off x="3877407" y="3459775"/>
            <a:ext cx="5125915" cy="25058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1853" y="2998110"/>
            <a:ext cx="4519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보호자</a:t>
            </a:r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-</a:t>
            </a:r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영유아 간 상호작용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순서도: 순차적 액세스 저장소 10"/>
          <p:cNvSpPr/>
          <p:nvPr/>
        </p:nvSpPr>
        <p:spPr>
          <a:xfrm flipH="1">
            <a:off x="3472961" y="4030785"/>
            <a:ext cx="808892" cy="738554"/>
          </a:xfrm>
          <a:prstGeom prst="flowChartMagneticTap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C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오른쪽 화살표 11"/>
          <p:cNvSpPr/>
          <p:nvPr/>
        </p:nvSpPr>
        <p:spPr>
          <a:xfrm>
            <a:off x="3877407" y="4580305"/>
            <a:ext cx="5125915" cy="25058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81853" y="4118640"/>
            <a:ext cx="4818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유치원생 스마트폰 </a:t>
            </a:r>
            <a:r>
              <a:rPr lang="ko-KR" altLang="en-US" sz="2400" dirty="0" err="1" smtClean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과의존</a:t>
            </a:r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 이용률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순서도: 순차적 액세스 저장소 13"/>
          <p:cNvSpPr/>
          <p:nvPr/>
        </p:nvSpPr>
        <p:spPr>
          <a:xfrm flipH="1">
            <a:off x="3472961" y="5110362"/>
            <a:ext cx="808892" cy="738554"/>
          </a:xfrm>
          <a:prstGeom prst="flowChartMagneticTap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D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오른쪽 화살표 14"/>
          <p:cNvSpPr/>
          <p:nvPr/>
        </p:nvSpPr>
        <p:spPr>
          <a:xfrm>
            <a:off x="3877407" y="5659882"/>
            <a:ext cx="5125915" cy="25058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1853" y="5198217"/>
            <a:ext cx="3569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인터넷 이용 목적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85" t="2908" r="1156" b="68761"/>
          <a:stretch/>
        </p:blipFill>
        <p:spPr>
          <a:xfrm>
            <a:off x="527538" y="1670471"/>
            <a:ext cx="1828800" cy="132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A. </a:t>
            </a:r>
            <a:r>
              <a:rPr lang="ko-KR" altLang="en-US" dirty="0" smtClean="0"/>
              <a:t>인터넷 중독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73307" y="1333256"/>
            <a:ext cx="9245478" cy="228917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Internet Addiction Test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굴림" panose="020B0600000101010101" pitchFamily="50" charset="-127"/>
                <a:ea typeface="굴림" panose="020B0600000101010101" pitchFamily="50" charset="-127"/>
              </a:rPr>
              <a:t>The Internet Addiction Test is the first validated and reliable measure of addictive use of Internet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dirty="0" smtClean="0">
                <a:latin typeface="굴림" panose="020B0600000101010101" pitchFamily="50" charset="-127"/>
                <a:ea typeface="굴림" panose="020B0600000101010101" pitchFamily="50" charset="-127"/>
              </a:rPr>
              <a:t>How do you know if you’re already addicted or rapidly tumbling toward trouble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BE3F-AB5C-4EDF-95E0-A22E2368EEED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373307" y="3844804"/>
            <a:ext cx="7091362" cy="2289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인터넷 중독</a:t>
            </a:r>
            <a:endParaRPr lang="en-US" altLang="ko-KR" sz="24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과다한 인터넷 이용으로 인해 가정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학교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사회에서 수행해야 할 일들에 지장이 생기거나 일상생활의 유지가 불가능한 상태로습관적 행위로 굳어짐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동영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04138" y="4416366"/>
            <a:ext cx="158432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21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87376" y="195537"/>
            <a:ext cx="6931247" cy="836657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B. </a:t>
            </a:r>
            <a:r>
              <a:rPr lang="ko-KR" altLang="en-US" dirty="0" smtClean="0"/>
              <a:t>보호자</a:t>
            </a:r>
            <a:r>
              <a:rPr lang="en-US" altLang="ko-KR" dirty="0" smtClean="0"/>
              <a:t>-</a:t>
            </a:r>
            <a:r>
              <a:rPr lang="ko-KR" altLang="en-US" dirty="0" smtClean="0"/>
              <a:t>영유아 간 상호작용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8176845"/>
              </p:ext>
            </p:extLst>
          </p:nvPr>
        </p:nvGraphicFramePr>
        <p:xfrm>
          <a:off x="1656983" y="2388333"/>
          <a:ext cx="7567979" cy="3282705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3111626">
                  <a:extLst>
                    <a:ext uri="{9D8B030D-6E8A-4147-A177-3AD203B41FA5}">
                      <a16:colId xmlns:a16="http://schemas.microsoft.com/office/drawing/2014/main" val="2448994719"/>
                    </a:ext>
                  </a:extLst>
                </a:gridCol>
                <a:gridCol w="4456353">
                  <a:extLst>
                    <a:ext uri="{9D8B030D-6E8A-4147-A177-3AD203B41FA5}">
                      <a16:colId xmlns:a16="http://schemas.microsoft.com/office/drawing/2014/main" val="3923682555"/>
                    </a:ext>
                  </a:extLst>
                </a:gridCol>
              </a:tblGrid>
              <a:tr h="10942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자녀가 스마트폰을 보느라 밥을 먹지 않으려 함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자녀가 좋아하는 캐릭터 두 가지를 제시하며 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“</a:t>
                      </a: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둘 중에 무엇으로 밥 먹을까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?”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1477078"/>
                  </a:ext>
                </a:extLst>
              </a:tr>
              <a:tr h="10942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자녀가 계속 스마트폰을 바닥에 던지려고 함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두드릴 수 있는 물건을 주며 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“</a:t>
                      </a: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그렇게 하면 고장 나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. </a:t>
                      </a: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방망이로 두드릴 수는 있어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.”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754515"/>
                  </a:ext>
                </a:extLst>
              </a:tr>
              <a:tr h="10942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외출 전 옷 입기를 거부하고 스마트폰만 보려고 함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“</a:t>
                      </a: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우리 누가 빨리 옷 입나 시합해볼까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? </a:t>
                      </a:r>
                    </a:p>
                    <a:p>
                      <a:pPr algn="ctr" latinLnBrk="1"/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시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~</a:t>
                      </a: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작</a:t>
                      </a:r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!”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8327162"/>
                  </a:ext>
                </a:extLst>
              </a:tr>
            </a:tbl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BE3F-AB5C-4EDF-95E0-A22E2368EEED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6" name="양쪽 모서리가 잘린 사각형 5"/>
          <p:cNvSpPr/>
          <p:nvPr/>
        </p:nvSpPr>
        <p:spPr>
          <a:xfrm>
            <a:off x="1661746" y="1556238"/>
            <a:ext cx="3094892" cy="835270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정오각형 6"/>
          <p:cNvSpPr/>
          <p:nvPr/>
        </p:nvSpPr>
        <p:spPr>
          <a:xfrm>
            <a:off x="1656983" y="1556238"/>
            <a:ext cx="3090863" cy="832095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상황</a:t>
            </a:r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정오각형 7"/>
          <p:cNvSpPr/>
          <p:nvPr/>
        </p:nvSpPr>
        <p:spPr>
          <a:xfrm>
            <a:off x="1656982" y="1553063"/>
            <a:ext cx="3090863" cy="832095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상황</a:t>
            </a:r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0" name="양쪽 모서리가 잘린 사각형 9"/>
          <p:cNvSpPr/>
          <p:nvPr/>
        </p:nvSpPr>
        <p:spPr>
          <a:xfrm>
            <a:off x="4761401" y="1562588"/>
            <a:ext cx="4474149" cy="835270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정오각형 10"/>
          <p:cNvSpPr/>
          <p:nvPr/>
        </p:nvSpPr>
        <p:spPr>
          <a:xfrm>
            <a:off x="4756639" y="1562588"/>
            <a:ext cx="4468324" cy="832095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상황</a:t>
            </a:r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2" name="정오각형 11"/>
          <p:cNvSpPr/>
          <p:nvPr/>
        </p:nvSpPr>
        <p:spPr>
          <a:xfrm>
            <a:off x="4756638" y="1559413"/>
            <a:ext cx="4468324" cy="832095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상호작용 예시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41838" y="2385158"/>
            <a:ext cx="1015143" cy="109830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선택권주기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641838" y="3489813"/>
            <a:ext cx="1015143" cy="110514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대안책</a:t>
            </a:r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제시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641838" y="4597889"/>
            <a:ext cx="1015143" cy="107949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놀이로 전환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387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2031" y="151576"/>
            <a:ext cx="8941777" cy="836657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C. </a:t>
            </a:r>
            <a:r>
              <a:rPr lang="ko-KR" altLang="en-US" dirty="0" smtClean="0"/>
              <a:t>유치원생 스마트폰 </a:t>
            </a:r>
            <a:r>
              <a:rPr lang="ko-KR" altLang="en-US" dirty="0" err="1" smtClean="0"/>
              <a:t>과의존</a:t>
            </a:r>
            <a:r>
              <a:rPr lang="ko-KR" altLang="en-US" dirty="0" smtClean="0"/>
              <a:t> 이용률</a:t>
            </a:r>
            <a:endParaRPr lang="ko-KR" altLang="en-US" dirty="0"/>
          </a:p>
        </p:txBody>
      </p:sp>
      <p:graphicFrame>
        <p:nvGraphicFramePr>
          <p:cNvPr id="8" name="내용 개체 틀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1450007"/>
              </p:ext>
            </p:extLst>
          </p:nvPr>
        </p:nvGraphicFramePr>
        <p:xfrm>
          <a:off x="681038" y="1623402"/>
          <a:ext cx="8543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BE3F-AB5C-4EDF-95E0-A22E2368EEED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9" name="순서도: 문서 8"/>
          <p:cNvSpPr/>
          <p:nvPr/>
        </p:nvSpPr>
        <p:spPr>
          <a:xfrm>
            <a:off x="6629400" y="2540977"/>
            <a:ext cx="1573823" cy="474785"/>
          </a:xfrm>
          <a:prstGeom prst="flowChart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2025</a:t>
            </a:r>
            <a:r>
              <a:rPr lang="ko-KR" altLang="en-US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년</a:t>
            </a:r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06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D. </a:t>
            </a:r>
            <a:r>
              <a:rPr lang="ko-KR" altLang="en-US" dirty="0" smtClean="0"/>
              <a:t>인터넷 이용 목적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BE3F-AB5C-4EDF-95E0-A22E2368EEED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37" name="그룹 36"/>
          <p:cNvGrpSpPr/>
          <p:nvPr/>
        </p:nvGrpSpPr>
        <p:grpSpPr>
          <a:xfrm>
            <a:off x="219808" y="1433934"/>
            <a:ext cx="4730261" cy="4815198"/>
            <a:chOff x="219808" y="1433934"/>
            <a:chExt cx="4730261" cy="4815198"/>
          </a:xfrm>
        </p:grpSpPr>
        <p:sp>
          <p:nvSpPr>
            <p:cNvPr id="14" name="대각선 방향의 모서리가 둥근 사각형 13"/>
            <p:cNvSpPr/>
            <p:nvPr/>
          </p:nvSpPr>
          <p:spPr>
            <a:xfrm>
              <a:off x="219808" y="1608991"/>
              <a:ext cx="4730261" cy="4640141"/>
            </a:xfrm>
            <a:prstGeom prst="round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양쪽 모서리가 잘린 사각형 6"/>
            <p:cNvSpPr/>
            <p:nvPr/>
          </p:nvSpPr>
          <p:spPr>
            <a:xfrm flipV="1">
              <a:off x="2989385" y="2747652"/>
              <a:ext cx="1776046" cy="764931"/>
            </a:xfrm>
            <a:prstGeom prst="snip2Same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5" name="대각선 방향의 모서리가 둥근 사각형 4"/>
            <p:cNvSpPr/>
            <p:nvPr/>
          </p:nvSpPr>
          <p:spPr>
            <a:xfrm>
              <a:off x="1339605" y="1433934"/>
              <a:ext cx="2637693" cy="360485"/>
            </a:xfrm>
            <a:prstGeom prst="round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여가 활동</a:t>
              </a:r>
              <a:endParaRPr lang="ko-KR" altLang="en-US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6" name="양쪽 모서리가 잘린 사각형 5"/>
            <p:cNvSpPr/>
            <p:nvPr/>
          </p:nvSpPr>
          <p:spPr>
            <a:xfrm>
              <a:off x="3059723" y="2089526"/>
              <a:ext cx="1318846" cy="756138"/>
            </a:xfrm>
            <a:prstGeom prst="snip2Same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음악듣기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영화감상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059722" y="2945451"/>
              <a:ext cx="18351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이미지</a:t>
              </a:r>
              <a:r>
                <a:rPr lang="en-US" altLang="ko-KR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동영상</a:t>
              </a:r>
              <a:endParaRPr lang="ko-KR" altLang="en-US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9" name="다이어그램 8"/>
            <p:cNvGraphicFramePr/>
            <p:nvPr>
              <p:extLst>
                <p:ext uri="{D42A27DB-BD31-4B8C-83A1-F6EECF244321}">
                  <p14:modId xmlns:p14="http://schemas.microsoft.com/office/powerpoint/2010/main" val="208751528"/>
                </p:ext>
              </p:extLst>
            </p:nvPr>
          </p:nvGraphicFramePr>
          <p:xfrm>
            <a:off x="428871" y="1933912"/>
            <a:ext cx="2525345" cy="182350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양쪽 모서리가 둥근 사각형 9"/>
            <p:cNvSpPr/>
            <p:nvPr/>
          </p:nvSpPr>
          <p:spPr>
            <a:xfrm>
              <a:off x="458178" y="3905700"/>
              <a:ext cx="870438" cy="2039816"/>
            </a:xfrm>
            <a:prstGeom prst="round2Same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커뮤니케이션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 활동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1" name="톱니 모양의 오른쪽 화살표 10"/>
            <p:cNvSpPr/>
            <p:nvPr/>
          </p:nvSpPr>
          <p:spPr>
            <a:xfrm>
              <a:off x="1542562" y="4421070"/>
              <a:ext cx="685799" cy="870439"/>
            </a:xfrm>
            <a:prstGeom prst="notch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graphicFrame>
        <p:nvGraphicFramePr>
          <p:cNvPr id="13" name="다이어그램 12"/>
          <p:cNvGraphicFramePr/>
          <p:nvPr>
            <p:extLst>
              <p:ext uri="{D42A27DB-BD31-4B8C-83A1-F6EECF244321}">
                <p14:modId xmlns:p14="http://schemas.microsoft.com/office/powerpoint/2010/main" val="3765972210"/>
              </p:ext>
            </p:extLst>
          </p:nvPr>
        </p:nvGraphicFramePr>
        <p:xfrm>
          <a:off x="2061308" y="3636761"/>
          <a:ext cx="3108569" cy="2615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38" name="그룹 37"/>
          <p:cNvGrpSpPr/>
          <p:nvPr/>
        </p:nvGrpSpPr>
        <p:grpSpPr>
          <a:xfrm>
            <a:off x="5055575" y="1406768"/>
            <a:ext cx="4756639" cy="5011617"/>
            <a:chOff x="5055575" y="1406768"/>
            <a:chExt cx="4756639" cy="5011617"/>
          </a:xfrm>
        </p:grpSpPr>
        <p:sp>
          <p:nvSpPr>
            <p:cNvPr id="36" name="대각선 방향의 모서리가 둥근 사각형 35"/>
            <p:cNvSpPr/>
            <p:nvPr/>
          </p:nvSpPr>
          <p:spPr>
            <a:xfrm flipH="1">
              <a:off x="5055575" y="1608991"/>
              <a:ext cx="4756638" cy="4809394"/>
            </a:xfrm>
            <a:prstGeom prst="round2DiagRect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6" name="순서도: 화면 표시 15"/>
            <p:cNvSpPr/>
            <p:nvPr/>
          </p:nvSpPr>
          <p:spPr>
            <a:xfrm flipH="1">
              <a:off x="6306036" y="1406768"/>
              <a:ext cx="2635741" cy="404446"/>
            </a:xfrm>
            <a:prstGeom prst="flowChartDisp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정보획득 활동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7" name="배지 16"/>
            <p:cNvSpPr/>
            <p:nvPr/>
          </p:nvSpPr>
          <p:spPr>
            <a:xfrm>
              <a:off x="5426805" y="2089526"/>
              <a:ext cx="960313" cy="855925"/>
            </a:xfrm>
            <a:prstGeom prst="plaqu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학습 전자책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8" name="배지 17"/>
            <p:cNvSpPr/>
            <p:nvPr/>
          </p:nvSpPr>
          <p:spPr>
            <a:xfrm>
              <a:off x="6744676" y="2174363"/>
              <a:ext cx="1521069" cy="668243"/>
            </a:xfrm>
            <a:prstGeom prst="plaque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강의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유튜브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9" name="포인트가 6개인 별 18"/>
            <p:cNvSpPr/>
            <p:nvPr/>
          </p:nvSpPr>
          <p:spPr>
            <a:xfrm>
              <a:off x="8222759" y="2042067"/>
              <a:ext cx="1292469" cy="803597"/>
            </a:xfrm>
            <a:prstGeom prst="star6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숙제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25" name="직선 화살표 연결선 24"/>
            <p:cNvCxnSpPr>
              <a:stCxn id="17" idx="3"/>
            </p:cNvCxnSpPr>
            <p:nvPr/>
          </p:nvCxnSpPr>
          <p:spPr>
            <a:xfrm flipV="1">
              <a:off x="6387118" y="2517488"/>
              <a:ext cx="368302" cy="1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포인트가 8개인 별 28"/>
            <p:cNvSpPr/>
            <p:nvPr/>
          </p:nvSpPr>
          <p:spPr>
            <a:xfrm>
              <a:off x="5648077" y="3041221"/>
              <a:ext cx="1846384" cy="826477"/>
            </a:xfrm>
            <a:prstGeom prst="star8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신문</a:t>
              </a:r>
              <a:r>
                <a:rPr lang="en-US" altLang="ko-KR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잡지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뉴스검색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0" name="순서도: 다른 페이지 연결선 29"/>
            <p:cNvSpPr/>
            <p:nvPr/>
          </p:nvSpPr>
          <p:spPr>
            <a:xfrm>
              <a:off x="7623906" y="3191044"/>
              <a:ext cx="1786790" cy="571685"/>
            </a:xfrm>
            <a:prstGeom prst="flowChartOffpage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업무용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자료검색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1" name="순서도: 화면 표시 30"/>
            <p:cNvSpPr/>
            <p:nvPr/>
          </p:nvSpPr>
          <p:spPr>
            <a:xfrm flipH="1">
              <a:off x="5099538" y="4432248"/>
              <a:ext cx="3005017" cy="404446"/>
            </a:xfrm>
            <a:prstGeom prst="flowChartDisp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쇼핑</a:t>
              </a:r>
              <a:r>
                <a:rPr lang="en-US" altLang="ko-KR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/</a:t>
              </a:r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예약 서비스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2" name="순서도: 화면 표시 31"/>
            <p:cNvSpPr/>
            <p:nvPr/>
          </p:nvSpPr>
          <p:spPr>
            <a:xfrm>
              <a:off x="5099539" y="4013913"/>
              <a:ext cx="3020646" cy="404446"/>
            </a:xfrm>
            <a:prstGeom prst="flowChartDisp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상품</a:t>
              </a:r>
              <a:r>
                <a:rPr lang="en-US" altLang="ko-KR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서비스 검색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3" name="왼쪽/오른쪽/위쪽/아래쪽 화살표 32"/>
            <p:cNvSpPr/>
            <p:nvPr/>
          </p:nvSpPr>
          <p:spPr>
            <a:xfrm>
              <a:off x="8120183" y="3856092"/>
              <a:ext cx="1692031" cy="1152312"/>
            </a:xfrm>
            <a:prstGeom prst="quadArrow">
              <a:avLst>
                <a:gd name="adj1" fmla="val 53162"/>
                <a:gd name="adj2" fmla="val 26581"/>
                <a:gd name="adj3" fmla="val 1188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연예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스포츠 정보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4" name="순서도: 문서 33"/>
            <p:cNvSpPr/>
            <p:nvPr/>
          </p:nvSpPr>
          <p:spPr>
            <a:xfrm>
              <a:off x="7740645" y="5282387"/>
              <a:ext cx="1992440" cy="552405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구인</a:t>
              </a:r>
              <a:r>
                <a:rPr lang="en-US" altLang="ko-KR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/</a:t>
              </a:r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구직 활동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5" name="순서도: 문서 34"/>
            <p:cNvSpPr/>
            <p:nvPr/>
          </p:nvSpPr>
          <p:spPr>
            <a:xfrm flipH="1">
              <a:off x="5468815" y="5298511"/>
              <a:ext cx="2025646" cy="552405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금융</a:t>
              </a:r>
              <a:r>
                <a:rPr lang="en-US" altLang="ko-KR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제테크</a:t>
              </a:r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 활동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183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237</Words>
  <Application>Microsoft Office PowerPoint</Application>
  <PresentationFormat>A4 용지(210x297mm)</PresentationFormat>
  <Paragraphs>70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A. 인터넷 중독</vt:lpstr>
      <vt:lpstr>B. 보호자-영유아 간 상호작용</vt:lpstr>
      <vt:lpstr>C. 유치원생 스마트폰 과의존 이용률</vt:lpstr>
      <vt:lpstr>D. 인터넷 이용 목적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zzangkhh1@naver.com</dc:creator>
  <cp:lastModifiedBy>zzangkhh1@naver.com</cp:lastModifiedBy>
  <cp:revision>10</cp:revision>
  <dcterms:created xsi:type="dcterms:W3CDTF">2026-10-10T13:01:04Z</dcterms:created>
  <dcterms:modified xsi:type="dcterms:W3CDTF">2026-10-10T14:09:38Z</dcterms:modified>
</cp:coreProperties>
</file>